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6.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7.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8.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9.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2.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13.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14.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1"/>
    <p:sldMasterId id="2147483744" r:id="rId2"/>
    <p:sldMasterId id="2147483757" r:id="rId3"/>
    <p:sldMasterId id="2147483769" r:id="rId4"/>
    <p:sldMasterId id="2147483782" r:id="rId5"/>
    <p:sldMasterId id="2147483794" r:id="rId6"/>
    <p:sldMasterId id="2147483811" r:id="rId7"/>
    <p:sldMasterId id="2147483824" r:id="rId8"/>
    <p:sldMasterId id="2147483836" r:id="rId9"/>
    <p:sldMasterId id="2147483849" r:id="rId10"/>
    <p:sldMasterId id="2147483861" r:id="rId11"/>
    <p:sldMasterId id="2147483874" r:id="rId12"/>
    <p:sldMasterId id="2147483887" r:id="rId13"/>
    <p:sldMasterId id="2147483904" r:id="rId14"/>
    <p:sldMasterId id="2147483916" r:id="rId15"/>
  </p:sldMasterIdLst>
  <p:notesMasterIdLst>
    <p:notesMasterId r:id="rId45"/>
  </p:notesMasterIdLst>
  <p:sldIdLst>
    <p:sldId id="287" r:id="rId16"/>
    <p:sldId id="286" r:id="rId17"/>
    <p:sldId id="285" r:id="rId18"/>
    <p:sldId id="257" r:id="rId19"/>
    <p:sldId id="258" r:id="rId20"/>
    <p:sldId id="259" r:id="rId21"/>
    <p:sldId id="260" r:id="rId22"/>
    <p:sldId id="261" r:id="rId23"/>
    <p:sldId id="262" r:id="rId24"/>
    <p:sldId id="263" r:id="rId25"/>
    <p:sldId id="264" r:id="rId26"/>
    <p:sldId id="265" r:id="rId27"/>
    <p:sldId id="266" r:id="rId28"/>
    <p:sldId id="268" r:id="rId29"/>
    <p:sldId id="267" r:id="rId30"/>
    <p:sldId id="271" r:id="rId31"/>
    <p:sldId id="272" r:id="rId32"/>
    <p:sldId id="273" r:id="rId33"/>
    <p:sldId id="274" r:id="rId34"/>
    <p:sldId id="275" r:id="rId35"/>
    <p:sldId id="276" r:id="rId36"/>
    <p:sldId id="277" r:id="rId37"/>
    <p:sldId id="278" r:id="rId38"/>
    <p:sldId id="284" r:id="rId39"/>
    <p:sldId id="280" r:id="rId40"/>
    <p:sldId id="281" r:id="rId41"/>
    <p:sldId id="282" r:id="rId42"/>
    <p:sldId id="283" r:id="rId43"/>
    <p:sldId id="279" r:id="rId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73"/>
    <p:restoredTop sz="70706"/>
  </p:normalViewPr>
  <p:slideViewPr>
    <p:cSldViewPr snapToGrid="0" snapToObjects="1">
      <p:cViewPr varScale="1">
        <p:scale>
          <a:sx n="80" d="100"/>
          <a:sy n="80" d="100"/>
        </p:scale>
        <p:origin x="166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11.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slide" Target="slides/slide2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theme" Target="theme/theme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presProps" Target="presProps.xml"/><Relationship Id="rId20" Type="http://schemas.openxmlformats.org/officeDocument/2006/relationships/slide" Target="slides/slide5.xml"/><Relationship Id="rId41"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D77201-00B6-FB45-AADA-36B771A643E8}" type="datetimeFigureOut">
              <a:rPr kumimoji="1" lang="zh-CN" altLang="en-US" smtClean="0"/>
              <a:t>2021/3/1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2A1C42-52AD-1C41-BC61-BC1F373EB08C}" type="slidenum">
              <a:rPr kumimoji="1" lang="zh-CN" altLang="en-US" smtClean="0"/>
              <a:t>‹#›</a:t>
            </a:fld>
            <a:endParaRPr kumimoji="1" lang="zh-CN" altLang="en-US"/>
          </a:p>
        </p:txBody>
      </p:sp>
    </p:spTree>
    <p:extLst>
      <p:ext uri="{BB962C8B-B14F-4D97-AF65-F5344CB8AC3E}">
        <p14:creationId xmlns:p14="http://schemas.microsoft.com/office/powerpoint/2010/main" val="7773436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整活，仅图一乐</a:t>
            </a:r>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2</a:t>
            </a:fld>
            <a:endParaRPr kumimoji="1" lang="zh-CN" altLang="en-US"/>
          </a:p>
        </p:txBody>
      </p:sp>
    </p:spTree>
    <p:extLst>
      <p:ext uri="{BB962C8B-B14F-4D97-AF65-F5344CB8AC3E}">
        <p14:creationId xmlns:p14="http://schemas.microsoft.com/office/powerpoint/2010/main" val="37038648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kern="1200" dirty="0">
                <a:solidFill>
                  <a:schemeClr val="tx1"/>
                </a:solidFill>
                <a:effectLst/>
                <a:latin typeface="+mn-lt"/>
                <a:ea typeface="+mn-ea"/>
                <a:cs typeface="+mn-cs"/>
              </a:rPr>
              <a:t>Web</a:t>
            </a:r>
            <a:r>
              <a:rPr lang="zh-CN" altLang="en-US" sz="1200" b="0" kern="1200" dirty="0">
                <a:solidFill>
                  <a:schemeClr val="tx1"/>
                </a:solidFill>
                <a:effectLst/>
                <a:latin typeface="+mn-lt"/>
                <a:ea typeface="+mn-ea"/>
                <a:cs typeface="+mn-cs"/>
              </a:rPr>
              <a:t>框架可以被粗略分为基于请求、基于组件两类。一个典型的基于请求的</a:t>
            </a:r>
            <a:r>
              <a:rPr lang="en" altLang="zh-CN" sz="1200" b="0" kern="1200" dirty="0">
                <a:solidFill>
                  <a:schemeClr val="tx1"/>
                </a:solidFill>
                <a:effectLst/>
                <a:latin typeface="+mn-lt"/>
                <a:ea typeface="+mn-ea"/>
                <a:cs typeface="+mn-cs"/>
              </a:rPr>
              <a:t>Web</a:t>
            </a:r>
            <a:r>
              <a:rPr lang="zh-CN" altLang="en-US" sz="1200" b="0" kern="1200" dirty="0">
                <a:solidFill>
                  <a:schemeClr val="tx1"/>
                </a:solidFill>
                <a:effectLst/>
                <a:latin typeface="+mn-lt"/>
                <a:ea typeface="+mn-ea"/>
                <a:cs typeface="+mn-cs"/>
              </a:rPr>
              <a:t>框架常常采用</a:t>
            </a:r>
            <a:r>
              <a:rPr lang="en" altLang="zh-CN" sz="1200" b="0" kern="1200" dirty="0">
                <a:solidFill>
                  <a:schemeClr val="tx1"/>
                </a:solidFill>
                <a:effectLst/>
                <a:latin typeface="+mn-lt"/>
                <a:ea typeface="+mn-ea"/>
                <a:cs typeface="+mn-cs"/>
              </a:rPr>
              <a:t>MVC</a:t>
            </a:r>
            <a:r>
              <a:rPr lang="zh-CN" altLang="en-US" sz="1200" b="0" kern="1200" dirty="0">
                <a:solidFill>
                  <a:schemeClr val="tx1"/>
                </a:solidFill>
                <a:effectLst/>
                <a:latin typeface="+mn-lt"/>
                <a:ea typeface="+mn-ea"/>
                <a:cs typeface="+mn-cs"/>
              </a:rPr>
              <a:t>架构及其变体来构成一个</a:t>
            </a:r>
            <a:r>
              <a:rPr lang="en" altLang="zh-CN" sz="1200" b="0" kern="1200" dirty="0">
                <a:solidFill>
                  <a:schemeClr val="tx1"/>
                </a:solidFill>
                <a:effectLst/>
                <a:latin typeface="+mn-lt"/>
                <a:ea typeface="+mn-ea"/>
                <a:cs typeface="+mn-cs"/>
              </a:rPr>
              <a:t>Web</a:t>
            </a:r>
            <a:r>
              <a:rPr lang="zh-CN" altLang="en-US" sz="1200" b="0" kern="1200" dirty="0">
                <a:solidFill>
                  <a:schemeClr val="tx1"/>
                </a:solidFill>
                <a:effectLst/>
                <a:latin typeface="+mn-lt"/>
                <a:ea typeface="+mn-ea"/>
                <a:cs typeface="+mn-cs"/>
              </a:rPr>
              <a:t>服务端，</a:t>
            </a:r>
            <a:r>
              <a:rPr lang="en" altLang="zh-CN" sz="1200" b="0" kern="1200" dirty="0">
                <a:solidFill>
                  <a:schemeClr val="tx1"/>
                </a:solidFill>
                <a:effectLst/>
                <a:latin typeface="+mn-lt"/>
                <a:ea typeface="+mn-ea"/>
                <a:cs typeface="+mn-cs"/>
              </a:rPr>
              <a:t>MVC</a:t>
            </a:r>
            <a:r>
              <a:rPr lang="zh-CN" altLang="en-US" sz="1200" b="0" kern="1200" dirty="0">
                <a:solidFill>
                  <a:schemeClr val="tx1"/>
                </a:solidFill>
                <a:effectLst/>
                <a:latin typeface="+mn-lt"/>
                <a:ea typeface="+mn-ea"/>
                <a:cs typeface="+mn-cs"/>
              </a:rPr>
              <a:t>分别是：</a:t>
            </a:r>
          </a:p>
          <a:p>
            <a:br>
              <a:rPr lang="zh-CN" altLang="en-US" sz="1200" b="0" kern="1200" dirty="0">
                <a:solidFill>
                  <a:schemeClr val="tx1"/>
                </a:solidFill>
                <a:effectLst/>
                <a:latin typeface="+mn-lt"/>
                <a:ea typeface="+mn-ea"/>
                <a:cs typeface="+mn-cs"/>
              </a:rPr>
            </a:b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 </a:t>
            </a:r>
            <a:r>
              <a:rPr lang="en" altLang="zh-CN" sz="1200" b="0" kern="1200" dirty="0">
                <a:solidFill>
                  <a:schemeClr val="tx1"/>
                </a:solidFill>
                <a:effectLst/>
                <a:latin typeface="+mn-lt"/>
                <a:ea typeface="+mn-ea"/>
                <a:cs typeface="+mn-cs"/>
              </a:rPr>
              <a:t>Model</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封装了对数据库等持久化数据的访问操作</a:t>
            </a:r>
          </a:p>
          <a:p>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 </a:t>
            </a:r>
            <a:r>
              <a:rPr lang="en" altLang="zh-CN" sz="1200" b="0" kern="1200" dirty="0">
                <a:solidFill>
                  <a:schemeClr val="tx1"/>
                </a:solidFill>
                <a:effectLst/>
                <a:latin typeface="+mn-lt"/>
                <a:ea typeface="+mn-ea"/>
                <a:cs typeface="+mn-cs"/>
              </a:rPr>
              <a:t>View</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封装了</a:t>
            </a:r>
            <a:r>
              <a:rPr lang="en" altLang="zh-CN" sz="1200" b="0" kern="1200" dirty="0">
                <a:solidFill>
                  <a:schemeClr val="tx1"/>
                </a:solidFill>
                <a:effectLst/>
                <a:latin typeface="+mn-lt"/>
                <a:ea typeface="+mn-ea"/>
                <a:cs typeface="+mn-cs"/>
              </a:rPr>
              <a:t>HTML</a:t>
            </a:r>
            <a:r>
              <a:rPr lang="zh-CN" altLang="e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CSS</a:t>
            </a:r>
            <a:r>
              <a:rPr lang="zh-CN" altLang="e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JS</a:t>
            </a:r>
            <a:r>
              <a:rPr lang="zh-CN" altLang="en-US" sz="1200" b="0" kern="1200" dirty="0">
                <a:solidFill>
                  <a:schemeClr val="tx1"/>
                </a:solidFill>
                <a:effectLst/>
                <a:latin typeface="+mn-lt"/>
                <a:ea typeface="+mn-ea"/>
                <a:cs typeface="+mn-cs"/>
              </a:rPr>
              <a:t>等前端所需的文件</a:t>
            </a:r>
          </a:p>
          <a:p>
            <a:pPr marL="171450" indent="-171450">
              <a:buFontTx/>
              <a:buChar char="-"/>
            </a:pPr>
            <a:r>
              <a:rPr lang="en" altLang="zh-CN" sz="1200" b="0" kern="1200" dirty="0">
                <a:solidFill>
                  <a:schemeClr val="tx1"/>
                </a:solidFill>
                <a:effectLst/>
                <a:latin typeface="+mn-lt"/>
                <a:ea typeface="+mn-ea"/>
                <a:cs typeface="+mn-cs"/>
              </a:rPr>
              <a:t>Controller</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负责接受、处理并响应用户的请求</a:t>
            </a:r>
            <a:endParaRPr lang="en-US" altLang="zh-CN" sz="1200" b="0" kern="1200" dirty="0">
              <a:solidFill>
                <a:schemeClr val="tx1"/>
              </a:solidFill>
              <a:effectLst/>
              <a:latin typeface="+mn-lt"/>
              <a:ea typeface="+mn-ea"/>
              <a:cs typeface="+mn-cs"/>
            </a:endParaRPr>
          </a:p>
          <a:p>
            <a:pPr marL="171450" indent="-171450">
              <a:buFontTx/>
              <a:buChar char="-"/>
            </a:pPr>
            <a:endParaRPr lang="zh-CN" altLang="en-US" sz="1200" b="0" kern="1200" dirty="0">
              <a:solidFill>
                <a:schemeClr val="tx1"/>
              </a:solidFill>
              <a:effectLst/>
              <a:latin typeface="+mn-lt"/>
              <a:ea typeface="+mn-ea"/>
              <a:cs typeface="+mn-cs"/>
            </a:endParaRPr>
          </a:p>
          <a:p>
            <a:r>
              <a:rPr lang="zh-CN" altLang="en-US" sz="1200" b="0" kern="1200" dirty="0">
                <a:solidFill>
                  <a:schemeClr val="tx1"/>
                </a:solidFill>
                <a:effectLst/>
                <a:latin typeface="+mn-lt"/>
                <a:ea typeface="+mn-ea"/>
                <a:cs typeface="+mn-cs"/>
              </a:rPr>
              <a:t>作为一个非强制性的建议，我们不推荐大家使用基于组件的</a:t>
            </a:r>
            <a:r>
              <a:rPr lang="en" altLang="zh-CN" sz="1200" b="0" kern="1200" dirty="0">
                <a:solidFill>
                  <a:schemeClr val="tx1"/>
                </a:solidFill>
                <a:effectLst/>
                <a:latin typeface="+mn-lt"/>
                <a:ea typeface="+mn-ea"/>
                <a:cs typeface="+mn-cs"/>
              </a:rPr>
              <a:t>Web</a:t>
            </a:r>
            <a:r>
              <a:rPr lang="zh-CN" altLang="en-US" sz="1200" b="0" kern="1200" dirty="0">
                <a:solidFill>
                  <a:schemeClr val="tx1"/>
                </a:solidFill>
                <a:effectLst/>
                <a:latin typeface="+mn-lt"/>
                <a:ea typeface="+mn-ea"/>
                <a:cs typeface="+mn-cs"/>
              </a:rPr>
              <a:t>框架，因为它们常常封装了过多的细节，反而使得很多功能的实现变得非常繁琐。</a:t>
            </a:r>
          </a:p>
          <a:p>
            <a:endParaRPr lang="zh-CN" altLang="en-US" sz="1200" b="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11</a:t>
            </a:fld>
            <a:endParaRPr kumimoji="1" lang="zh-CN" altLang="en-US"/>
          </a:p>
        </p:txBody>
      </p:sp>
    </p:spTree>
    <p:extLst>
      <p:ext uri="{BB962C8B-B14F-4D97-AF65-F5344CB8AC3E}">
        <p14:creationId xmlns:p14="http://schemas.microsoft.com/office/powerpoint/2010/main" val="450226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kern="1200" dirty="0">
                <a:solidFill>
                  <a:schemeClr val="tx1"/>
                </a:solidFill>
                <a:effectLst/>
                <a:latin typeface="+mn-lt"/>
                <a:ea typeface="+mn-ea"/>
                <a:cs typeface="+mn-cs"/>
              </a:rPr>
              <a:t>Django</a:t>
            </a:r>
            <a:r>
              <a:rPr lang="zh-CN" altLang="en-US" sz="1200" b="0" kern="1200" dirty="0">
                <a:solidFill>
                  <a:schemeClr val="tx1"/>
                </a:solidFill>
                <a:effectLst/>
                <a:latin typeface="+mn-lt"/>
                <a:ea typeface="+mn-ea"/>
                <a:cs typeface="+mn-cs"/>
              </a:rPr>
              <a:t>是一个极具代表性的重量级</a:t>
            </a:r>
            <a:r>
              <a:rPr lang="en" altLang="zh-CN" sz="1200" b="0" kern="1200" dirty="0">
                <a:solidFill>
                  <a:schemeClr val="tx1"/>
                </a:solidFill>
                <a:effectLst/>
                <a:latin typeface="+mn-lt"/>
                <a:ea typeface="+mn-ea"/>
                <a:cs typeface="+mn-cs"/>
              </a:rPr>
              <a:t>Web</a:t>
            </a:r>
            <a:r>
              <a:rPr lang="zh-CN" altLang="en-US" sz="1200" b="0" kern="1200" dirty="0">
                <a:solidFill>
                  <a:schemeClr val="tx1"/>
                </a:solidFill>
                <a:effectLst/>
                <a:latin typeface="+mn-lt"/>
                <a:ea typeface="+mn-ea"/>
                <a:cs typeface="+mn-cs"/>
              </a:rPr>
              <a:t>框架。我们在小作业中选择</a:t>
            </a:r>
            <a:r>
              <a:rPr lang="en" altLang="zh-CN" sz="1200" b="0" kern="1200" dirty="0">
                <a:solidFill>
                  <a:schemeClr val="tx1"/>
                </a:solidFill>
                <a:effectLst/>
                <a:latin typeface="+mn-lt"/>
                <a:ea typeface="+mn-ea"/>
                <a:cs typeface="+mn-cs"/>
              </a:rPr>
              <a:t>Django</a:t>
            </a:r>
            <a:r>
              <a:rPr lang="zh-CN" altLang="en-US" sz="1200" b="0" kern="1200" dirty="0">
                <a:solidFill>
                  <a:schemeClr val="tx1"/>
                </a:solidFill>
                <a:effectLst/>
                <a:latin typeface="+mn-lt"/>
                <a:ea typeface="+mn-ea"/>
                <a:cs typeface="+mn-cs"/>
              </a:rPr>
              <a:t>框架的理由如下：</a:t>
            </a:r>
          </a:p>
          <a:p>
            <a:br>
              <a:rPr lang="zh-CN" altLang="en-US" sz="1200" b="0" kern="1200" dirty="0">
                <a:solidFill>
                  <a:schemeClr val="tx1"/>
                </a:solidFill>
                <a:effectLst/>
                <a:latin typeface="+mn-lt"/>
                <a:ea typeface="+mn-ea"/>
                <a:cs typeface="+mn-cs"/>
              </a:rPr>
            </a:b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 根据调查，大家比较熟悉</a:t>
            </a:r>
            <a:r>
              <a:rPr lang="en" altLang="zh-CN" sz="1200" b="0" kern="1200" dirty="0">
                <a:solidFill>
                  <a:schemeClr val="tx1"/>
                </a:solidFill>
                <a:effectLst/>
                <a:latin typeface="+mn-lt"/>
                <a:ea typeface="+mn-ea"/>
                <a:cs typeface="+mn-cs"/>
              </a:rPr>
              <a:t>Python</a:t>
            </a:r>
            <a:r>
              <a:rPr lang="zh-CN" altLang="en-US" sz="1200" b="0" kern="1200" dirty="0">
                <a:solidFill>
                  <a:schemeClr val="tx1"/>
                </a:solidFill>
                <a:effectLst/>
                <a:latin typeface="+mn-lt"/>
                <a:ea typeface="+mn-ea"/>
                <a:cs typeface="+mn-cs"/>
              </a:rPr>
              <a:t>和</a:t>
            </a:r>
            <a:r>
              <a:rPr lang="en" altLang="zh-CN" sz="1200" b="0" kern="1200" dirty="0">
                <a:solidFill>
                  <a:schemeClr val="tx1"/>
                </a:solidFill>
                <a:effectLst/>
                <a:latin typeface="+mn-lt"/>
                <a:ea typeface="+mn-ea"/>
                <a:cs typeface="+mn-cs"/>
              </a:rPr>
              <a:t>C++</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而</a:t>
            </a:r>
            <a:r>
              <a:rPr lang="en" altLang="zh-CN" sz="1200" b="0" kern="1200" dirty="0">
                <a:solidFill>
                  <a:schemeClr val="tx1"/>
                </a:solidFill>
                <a:effectLst/>
                <a:latin typeface="+mn-lt"/>
                <a:ea typeface="+mn-ea"/>
                <a:cs typeface="+mn-cs"/>
              </a:rPr>
              <a:t>C++</a:t>
            </a:r>
            <a:r>
              <a:rPr lang="zh-CN" altLang="en-US" sz="1200" b="0" kern="1200" dirty="0">
                <a:solidFill>
                  <a:schemeClr val="tx1"/>
                </a:solidFill>
                <a:effectLst/>
                <a:latin typeface="+mn-lt"/>
                <a:ea typeface="+mn-ea"/>
                <a:cs typeface="+mn-cs"/>
              </a:rPr>
              <a:t>后端技术栈比较硬核</a:t>
            </a:r>
          </a:p>
          <a:p>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 在别的课程中，大家可能已经接触过</a:t>
            </a:r>
            <a:r>
              <a:rPr lang="en" altLang="zh-CN" sz="1200" b="0" kern="1200" dirty="0">
                <a:solidFill>
                  <a:schemeClr val="tx1"/>
                </a:solidFill>
                <a:effectLst/>
                <a:latin typeface="+mn-lt"/>
                <a:ea typeface="+mn-ea"/>
                <a:cs typeface="+mn-cs"/>
              </a:rPr>
              <a:t>Django</a:t>
            </a:r>
            <a:r>
              <a:rPr lang="zh-CN" altLang="en-US" sz="1200" b="0" kern="1200" dirty="0">
                <a:solidFill>
                  <a:schemeClr val="tx1"/>
                </a:solidFill>
                <a:effectLst/>
                <a:latin typeface="+mn-lt"/>
                <a:ea typeface="+mn-ea"/>
                <a:cs typeface="+mn-cs"/>
              </a:rPr>
              <a:t>框架</a:t>
            </a:r>
          </a:p>
          <a:p>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 </a:t>
            </a:r>
            <a:r>
              <a:rPr lang="en" altLang="zh-CN" sz="1200" b="0" kern="1200" dirty="0">
                <a:solidFill>
                  <a:schemeClr val="tx1"/>
                </a:solidFill>
                <a:effectLst/>
                <a:latin typeface="+mn-lt"/>
                <a:ea typeface="+mn-ea"/>
                <a:cs typeface="+mn-cs"/>
              </a:rPr>
              <a:t>Django</a:t>
            </a:r>
            <a:r>
              <a:rPr lang="zh-CN" altLang="en-US" sz="1200" b="0" kern="1200" dirty="0">
                <a:solidFill>
                  <a:schemeClr val="tx1"/>
                </a:solidFill>
                <a:effectLst/>
                <a:latin typeface="+mn-lt"/>
                <a:ea typeface="+mn-ea"/>
                <a:cs typeface="+mn-cs"/>
              </a:rPr>
              <a:t>框架相当流行，大家可以搜索到大部分技术问题的解决方案</a:t>
            </a:r>
          </a:p>
          <a:p>
            <a:endParaRPr lang="en-US" altLang="zh-CN" sz="1200" b="0" kern="1200" dirty="0">
              <a:solidFill>
                <a:schemeClr val="tx1"/>
              </a:solidFill>
              <a:effectLst/>
              <a:latin typeface="+mn-lt"/>
              <a:ea typeface="+mn-ea"/>
              <a:cs typeface="+mn-cs"/>
            </a:endParaRPr>
          </a:p>
          <a:p>
            <a:r>
              <a:rPr lang="zh-CN" altLang="en-US" sz="1200" b="0" kern="1200" dirty="0">
                <a:solidFill>
                  <a:schemeClr val="tx1"/>
                </a:solidFill>
                <a:effectLst/>
                <a:latin typeface="+mn-lt"/>
                <a:ea typeface="+mn-ea"/>
                <a:cs typeface="+mn-cs"/>
              </a:rPr>
              <a:t>小作业使用</a:t>
            </a:r>
            <a:r>
              <a:rPr lang="en" altLang="zh-CN" sz="1200" b="0" kern="1200" dirty="0">
                <a:solidFill>
                  <a:schemeClr val="tx1"/>
                </a:solidFill>
                <a:effectLst/>
                <a:latin typeface="+mn-lt"/>
                <a:ea typeface="+mn-ea"/>
                <a:cs typeface="+mn-cs"/>
              </a:rPr>
              <a:t>Django</a:t>
            </a:r>
            <a:r>
              <a:rPr lang="zh-CN" altLang="en-US" sz="1200" b="0" kern="1200" dirty="0">
                <a:solidFill>
                  <a:schemeClr val="tx1"/>
                </a:solidFill>
                <a:effectLst/>
                <a:latin typeface="+mn-lt"/>
                <a:ea typeface="+mn-ea"/>
                <a:cs typeface="+mn-cs"/>
              </a:rPr>
              <a:t>并不意味着我们在大作业中同样要求使用</a:t>
            </a:r>
            <a:r>
              <a:rPr lang="en" altLang="zh-CN" sz="1200" b="0" kern="1200" dirty="0">
                <a:solidFill>
                  <a:schemeClr val="tx1"/>
                </a:solidFill>
                <a:effectLst/>
                <a:latin typeface="+mn-lt"/>
                <a:ea typeface="+mn-ea"/>
                <a:cs typeface="+mn-cs"/>
              </a:rPr>
              <a:t>Django</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我们也推荐同学们在大作业的技术选型中了解或是尝试一些其他的</a:t>
            </a:r>
            <a:r>
              <a:rPr lang="en" altLang="zh-CN" sz="1200" b="0" kern="1200" dirty="0">
                <a:solidFill>
                  <a:schemeClr val="tx1"/>
                </a:solidFill>
                <a:effectLst/>
                <a:latin typeface="+mn-lt"/>
                <a:ea typeface="+mn-ea"/>
                <a:cs typeface="+mn-cs"/>
              </a:rPr>
              <a:t>Web</a:t>
            </a:r>
            <a:r>
              <a:rPr lang="zh-CN" altLang="en-US" sz="1200" b="0" kern="1200" dirty="0">
                <a:solidFill>
                  <a:schemeClr val="tx1"/>
                </a:solidFill>
                <a:effectLst/>
                <a:latin typeface="+mn-lt"/>
                <a:ea typeface="+mn-ea"/>
                <a:cs typeface="+mn-cs"/>
              </a:rPr>
              <a:t>框架，尤其是轻量级的后端</a:t>
            </a:r>
            <a:r>
              <a:rPr lang="en" altLang="zh-CN" sz="1200" b="0" kern="1200" dirty="0">
                <a:solidFill>
                  <a:schemeClr val="tx1"/>
                </a:solidFill>
                <a:effectLst/>
                <a:latin typeface="+mn-lt"/>
                <a:ea typeface="+mn-ea"/>
                <a:cs typeface="+mn-cs"/>
              </a:rPr>
              <a:t>Web</a:t>
            </a:r>
            <a:r>
              <a:rPr lang="zh-CN" altLang="en-US" sz="1200" b="0" kern="1200" dirty="0">
                <a:solidFill>
                  <a:schemeClr val="tx1"/>
                </a:solidFill>
                <a:effectLst/>
                <a:latin typeface="+mn-lt"/>
                <a:ea typeface="+mn-ea"/>
                <a:cs typeface="+mn-cs"/>
              </a:rPr>
              <a:t>框架，例如</a:t>
            </a:r>
            <a:r>
              <a:rPr lang="en" altLang="zh-CN" sz="1200" b="0" kern="1200" dirty="0" err="1">
                <a:solidFill>
                  <a:schemeClr val="tx1"/>
                </a:solidFill>
                <a:effectLst/>
                <a:latin typeface="+mn-lt"/>
                <a:ea typeface="+mn-ea"/>
                <a:cs typeface="+mn-cs"/>
              </a:rPr>
              <a:t>FastAPI</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轻量级</a:t>
            </a:r>
            <a:r>
              <a:rPr lang="en" altLang="zh-CN" sz="1200" b="0" kern="1200" dirty="0">
                <a:solidFill>
                  <a:schemeClr val="tx1"/>
                </a:solidFill>
                <a:effectLst/>
                <a:latin typeface="+mn-lt"/>
                <a:ea typeface="+mn-ea"/>
                <a:cs typeface="+mn-cs"/>
              </a:rPr>
              <a:t>Web</a:t>
            </a:r>
            <a:r>
              <a:rPr lang="zh-CN" altLang="en-US" sz="1200" b="0" kern="1200" dirty="0">
                <a:solidFill>
                  <a:schemeClr val="tx1"/>
                </a:solidFill>
                <a:effectLst/>
                <a:latin typeface="+mn-lt"/>
                <a:ea typeface="+mn-ea"/>
                <a:cs typeface="+mn-cs"/>
              </a:rPr>
              <a:t>框架的典型特征包括：</a:t>
            </a:r>
          </a:p>
          <a:p>
            <a:br>
              <a:rPr lang="zh-CN" altLang="en-US" sz="1200" b="0" kern="1200" dirty="0">
                <a:solidFill>
                  <a:schemeClr val="tx1"/>
                </a:solidFill>
                <a:effectLst/>
                <a:latin typeface="+mn-lt"/>
                <a:ea typeface="+mn-ea"/>
                <a:cs typeface="+mn-cs"/>
              </a:rPr>
            </a:b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 不包含</a:t>
            </a:r>
            <a:r>
              <a:rPr lang="en" altLang="zh-CN" sz="1200" b="0" kern="1200" dirty="0">
                <a:solidFill>
                  <a:schemeClr val="tx1"/>
                </a:solidFill>
                <a:effectLst/>
                <a:latin typeface="+mn-lt"/>
                <a:ea typeface="+mn-ea"/>
                <a:cs typeface="+mn-cs"/>
              </a:rPr>
              <a:t>MVC</a:t>
            </a:r>
            <a:r>
              <a:rPr lang="zh-CN" altLang="en-US" sz="1200" b="0" kern="1200" dirty="0">
                <a:solidFill>
                  <a:schemeClr val="tx1"/>
                </a:solidFill>
                <a:effectLst/>
                <a:latin typeface="+mn-lt"/>
                <a:ea typeface="+mn-ea"/>
                <a:cs typeface="+mn-cs"/>
              </a:rPr>
              <a:t>框架中的</a:t>
            </a:r>
            <a:r>
              <a:rPr lang="en" altLang="zh-CN" sz="1200" b="0" kern="1200" dirty="0">
                <a:solidFill>
                  <a:schemeClr val="tx1"/>
                </a:solidFill>
                <a:effectLst/>
                <a:latin typeface="+mn-lt"/>
                <a:ea typeface="+mn-ea"/>
                <a:cs typeface="+mn-cs"/>
              </a:rPr>
              <a:t>View</a:t>
            </a:r>
            <a:r>
              <a:rPr lang="zh-CN" altLang="en-US" sz="1200" b="0" kern="1200" dirty="0">
                <a:solidFill>
                  <a:schemeClr val="tx1"/>
                </a:solidFill>
                <a:effectLst/>
                <a:latin typeface="+mn-lt"/>
                <a:ea typeface="+mn-ea"/>
                <a:cs typeface="+mn-cs"/>
              </a:rPr>
              <a:t>部分，完全独立于网站的前端部分</a:t>
            </a:r>
          </a:p>
          <a:p>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 通常不包含</a:t>
            </a:r>
            <a:r>
              <a:rPr lang="en" altLang="zh-CN" sz="1200" b="0" kern="1200" dirty="0">
                <a:solidFill>
                  <a:schemeClr val="tx1"/>
                </a:solidFill>
                <a:effectLst/>
                <a:latin typeface="+mn-lt"/>
                <a:ea typeface="+mn-ea"/>
                <a:cs typeface="+mn-cs"/>
              </a:rPr>
              <a:t>MVC</a:t>
            </a:r>
            <a:r>
              <a:rPr lang="zh-CN" altLang="en-US" sz="1200" b="0" kern="1200" dirty="0">
                <a:solidFill>
                  <a:schemeClr val="tx1"/>
                </a:solidFill>
                <a:effectLst/>
                <a:latin typeface="+mn-lt"/>
                <a:ea typeface="+mn-ea"/>
                <a:cs typeface="+mn-cs"/>
              </a:rPr>
              <a:t>框架中的</a:t>
            </a:r>
            <a:r>
              <a:rPr lang="en" altLang="zh-CN" sz="1200" b="0" kern="1200" dirty="0">
                <a:solidFill>
                  <a:schemeClr val="tx1"/>
                </a:solidFill>
                <a:effectLst/>
                <a:latin typeface="+mn-lt"/>
                <a:ea typeface="+mn-ea"/>
                <a:cs typeface="+mn-cs"/>
              </a:rPr>
              <a:t>Model</a:t>
            </a:r>
            <a:r>
              <a:rPr lang="zh-CN" altLang="en-US" sz="1200" b="0" kern="1200" dirty="0">
                <a:solidFill>
                  <a:schemeClr val="tx1"/>
                </a:solidFill>
                <a:effectLst/>
                <a:latin typeface="+mn-lt"/>
                <a:ea typeface="+mn-ea"/>
                <a:cs typeface="+mn-cs"/>
              </a:rPr>
              <a:t>部分，对数据库的存取由独立于框架的代码实现</a:t>
            </a:r>
          </a:p>
          <a:p>
            <a:br>
              <a:rPr lang="zh-CN" altLang="en-US" sz="1200" b="0" kern="1200" dirty="0">
                <a:solidFill>
                  <a:schemeClr val="tx1"/>
                </a:solidFill>
                <a:effectLst/>
                <a:latin typeface="+mn-lt"/>
                <a:ea typeface="+mn-ea"/>
                <a:cs typeface="+mn-cs"/>
              </a:rPr>
            </a:br>
            <a:r>
              <a:rPr lang="zh-CN" altLang="en-US" sz="1200" b="0" kern="1200" dirty="0">
                <a:solidFill>
                  <a:schemeClr val="tx1"/>
                </a:solidFill>
                <a:effectLst/>
                <a:latin typeface="+mn-lt"/>
                <a:ea typeface="+mn-ea"/>
                <a:cs typeface="+mn-cs"/>
              </a:rPr>
              <a:t>不难看出，在前后端分离的前提下，我们仍然可以在舍弃了这些部分之后很好地实现后端的功能，我们的</a:t>
            </a:r>
            <a:r>
              <a:rPr lang="en" altLang="zh-CN" sz="1200" b="0" kern="1200" dirty="0">
                <a:solidFill>
                  <a:schemeClr val="tx1"/>
                </a:solidFill>
                <a:effectLst/>
                <a:latin typeface="+mn-lt"/>
                <a:ea typeface="+mn-ea"/>
                <a:cs typeface="+mn-cs"/>
              </a:rPr>
              <a:t>Web</a:t>
            </a:r>
            <a:r>
              <a:rPr lang="zh-CN" altLang="en-US" sz="1200" b="0" kern="1200" dirty="0">
                <a:solidFill>
                  <a:schemeClr val="tx1"/>
                </a:solidFill>
                <a:effectLst/>
                <a:latin typeface="+mn-lt"/>
                <a:ea typeface="+mn-ea"/>
                <a:cs typeface="+mn-cs"/>
              </a:rPr>
              <a:t>应用则能从中得到更优秀的性能和更易维护的代码。</a:t>
            </a:r>
          </a:p>
          <a:p>
            <a:endParaRPr kumimoji="1" lang="zh-CN" altLang="en-US" dirty="0"/>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12</a:t>
            </a:fld>
            <a:endParaRPr kumimoji="1" lang="zh-CN" altLang="en-US"/>
          </a:p>
        </p:txBody>
      </p:sp>
    </p:spTree>
    <p:extLst>
      <p:ext uri="{BB962C8B-B14F-4D97-AF65-F5344CB8AC3E}">
        <p14:creationId xmlns:p14="http://schemas.microsoft.com/office/powerpoint/2010/main" val="3870769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kern="1200" dirty="0">
                <a:solidFill>
                  <a:schemeClr val="tx1"/>
                </a:solidFill>
                <a:effectLst/>
                <a:latin typeface="+mn-lt"/>
                <a:ea typeface="+mn-ea"/>
                <a:cs typeface="+mn-cs"/>
              </a:rPr>
              <a:t>类似于</a:t>
            </a:r>
            <a:r>
              <a:rPr lang="en" altLang="zh-CN" sz="1200" b="0" kern="1200" dirty="0">
                <a:solidFill>
                  <a:schemeClr val="tx1"/>
                </a:solidFill>
                <a:effectLst/>
                <a:latin typeface="+mn-lt"/>
                <a:ea typeface="+mn-ea"/>
                <a:cs typeface="+mn-cs"/>
              </a:rPr>
              <a:t>MVC</a:t>
            </a:r>
            <a:r>
              <a:rPr lang="zh-CN" altLang="en-US" sz="1200" b="0" kern="1200" dirty="0">
                <a:solidFill>
                  <a:schemeClr val="tx1"/>
                </a:solidFill>
                <a:effectLst/>
                <a:latin typeface="+mn-lt"/>
                <a:ea typeface="+mn-ea"/>
                <a:cs typeface="+mn-cs"/>
              </a:rPr>
              <a:t>架构，</a:t>
            </a:r>
            <a:r>
              <a:rPr lang="en" altLang="zh-CN" sz="1200" b="0" kern="1200" dirty="0">
                <a:solidFill>
                  <a:schemeClr val="tx1"/>
                </a:solidFill>
                <a:effectLst/>
                <a:latin typeface="+mn-lt"/>
                <a:ea typeface="+mn-ea"/>
                <a:cs typeface="+mn-cs"/>
              </a:rPr>
              <a:t>Django</a:t>
            </a:r>
            <a:r>
              <a:rPr lang="zh-CN" altLang="en-US" sz="1200" b="0" kern="1200" dirty="0">
                <a:solidFill>
                  <a:schemeClr val="tx1"/>
                </a:solidFill>
                <a:effectLst/>
                <a:latin typeface="+mn-lt"/>
                <a:ea typeface="+mn-ea"/>
                <a:cs typeface="+mn-cs"/>
              </a:rPr>
              <a:t>采用了</a:t>
            </a:r>
            <a:r>
              <a:rPr lang="en" altLang="zh-CN" sz="1200" b="0" kern="1200" dirty="0">
                <a:solidFill>
                  <a:schemeClr val="tx1"/>
                </a:solidFill>
                <a:effectLst/>
                <a:latin typeface="+mn-lt"/>
                <a:ea typeface="+mn-ea"/>
                <a:cs typeface="+mn-cs"/>
              </a:rPr>
              <a:t>MVT</a:t>
            </a:r>
            <a:r>
              <a:rPr lang="zh-CN" altLang="en-US" sz="1200" b="0" kern="1200" dirty="0">
                <a:solidFill>
                  <a:schemeClr val="tx1"/>
                </a:solidFill>
                <a:effectLst/>
                <a:latin typeface="+mn-lt"/>
                <a:ea typeface="+mn-ea"/>
                <a:cs typeface="+mn-cs"/>
              </a:rPr>
              <a:t>架构，其中包括：</a:t>
            </a:r>
          </a:p>
          <a:p>
            <a:br>
              <a:rPr lang="zh-CN" altLang="en-US" sz="1200" b="0" kern="1200" dirty="0">
                <a:solidFill>
                  <a:schemeClr val="tx1"/>
                </a:solidFill>
                <a:effectLst/>
                <a:latin typeface="+mn-lt"/>
                <a:ea typeface="+mn-ea"/>
                <a:cs typeface="+mn-cs"/>
              </a:rPr>
            </a:b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 </a:t>
            </a:r>
            <a:r>
              <a:rPr lang="en" altLang="zh-CN" sz="1200" b="0" kern="1200" dirty="0">
                <a:solidFill>
                  <a:schemeClr val="tx1"/>
                </a:solidFill>
                <a:effectLst/>
                <a:latin typeface="+mn-lt"/>
                <a:ea typeface="+mn-ea"/>
                <a:cs typeface="+mn-cs"/>
              </a:rPr>
              <a:t>Model</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与</a:t>
            </a:r>
            <a:r>
              <a:rPr lang="en" altLang="zh-CN" sz="1200" b="0" kern="1200" dirty="0">
                <a:solidFill>
                  <a:schemeClr val="tx1"/>
                </a:solidFill>
                <a:effectLst/>
                <a:latin typeface="+mn-lt"/>
                <a:ea typeface="+mn-ea"/>
                <a:cs typeface="+mn-cs"/>
              </a:rPr>
              <a:t>MVC</a:t>
            </a:r>
            <a:r>
              <a:rPr lang="zh-CN" altLang="en-US" sz="1200" b="0" kern="1200" dirty="0">
                <a:solidFill>
                  <a:schemeClr val="tx1"/>
                </a:solidFill>
                <a:effectLst/>
                <a:latin typeface="+mn-lt"/>
                <a:ea typeface="+mn-ea"/>
                <a:cs typeface="+mn-cs"/>
              </a:rPr>
              <a:t>中的</a:t>
            </a:r>
            <a:r>
              <a:rPr lang="en" altLang="zh-CN" sz="1200" b="0" kern="1200" dirty="0">
                <a:solidFill>
                  <a:schemeClr val="tx1"/>
                </a:solidFill>
                <a:effectLst/>
                <a:latin typeface="+mn-lt"/>
                <a:ea typeface="+mn-ea"/>
                <a:cs typeface="+mn-cs"/>
              </a:rPr>
              <a:t>Model</a:t>
            </a:r>
            <a:r>
              <a:rPr lang="zh-CN" altLang="en-US" sz="1200" b="0" kern="1200" dirty="0">
                <a:solidFill>
                  <a:schemeClr val="tx1"/>
                </a:solidFill>
                <a:effectLst/>
                <a:latin typeface="+mn-lt"/>
                <a:ea typeface="+mn-ea"/>
                <a:cs typeface="+mn-cs"/>
              </a:rPr>
              <a:t>相同</a:t>
            </a:r>
          </a:p>
          <a:p>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 </a:t>
            </a:r>
            <a:r>
              <a:rPr lang="en" altLang="zh-CN" sz="1200" b="0" kern="1200" dirty="0">
                <a:solidFill>
                  <a:schemeClr val="tx1"/>
                </a:solidFill>
                <a:effectLst/>
                <a:latin typeface="+mn-lt"/>
                <a:ea typeface="+mn-ea"/>
                <a:cs typeface="+mn-cs"/>
              </a:rPr>
              <a:t>View</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非常迷惑性地类似于</a:t>
            </a:r>
            <a:r>
              <a:rPr lang="en" altLang="zh-CN" sz="1200" b="0" kern="1200" dirty="0">
                <a:solidFill>
                  <a:schemeClr val="tx1"/>
                </a:solidFill>
                <a:effectLst/>
                <a:latin typeface="+mn-lt"/>
                <a:ea typeface="+mn-ea"/>
                <a:cs typeface="+mn-cs"/>
              </a:rPr>
              <a:t>MVC</a:t>
            </a:r>
            <a:r>
              <a:rPr lang="zh-CN" altLang="en-US" sz="1200" b="0" kern="1200" dirty="0">
                <a:solidFill>
                  <a:schemeClr val="tx1"/>
                </a:solidFill>
                <a:effectLst/>
                <a:latin typeface="+mn-lt"/>
                <a:ea typeface="+mn-ea"/>
                <a:cs typeface="+mn-cs"/>
              </a:rPr>
              <a:t>中的</a:t>
            </a:r>
            <a:r>
              <a:rPr lang="en" altLang="zh-CN" sz="1200" b="0" kern="1200" dirty="0">
                <a:solidFill>
                  <a:schemeClr val="tx1"/>
                </a:solidFill>
                <a:effectLst/>
                <a:latin typeface="+mn-lt"/>
                <a:ea typeface="+mn-ea"/>
                <a:cs typeface="+mn-cs"/>
              </a:rPr>
              <a:t>Controller</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负责处理并响应请求</a:t>
            </a:r>
          </a:p>
          <a:p>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 </a:t>
            </a:r>
            <a:r>
              <a:rPr lang="en" altLang="zh-CN" sz="1200" b="0" kern="1200" dirty="0">
                <a:solidFill>
                  <a:schemeClr val="tx1"/>
                </a:solidFill>
                <a:effectLst/>
                <a:latin typeface="+mn-lt"/>
                <a:ea typeface="+mn-ea"/>
                <a:cs typeface="+mn-cs"/>
              </a:rPr>
              <a:t>Template</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类似于</a:t>
            </a:r>
            <a:r>
              <a:rPr lang="en" altLang="zh-CN" sz="1200" b="0" kern="1200" dirty="0">
                <a:solidFill>
                  <a:schemeClr val="tx1"/>
                </a:solidFill>
                <a:effectLst/>
                <a:latin typeface="+mn-lt"/>
                <a:ea typeface="+mn-ea"/>
                <a:cs typeface="+mn-cs"/>
              </a:rPr>
              <a:t>MVC</a:t>
            </a:r>
            <a:r>
              <a:rPr lang="zh-CN" altLang="en-US" sz="1200" b="0" kern="1200" dirty="0">
                <a:solidFill>
                  <a:schemeClr val="tx1"/>
                </a:solidFill>
                <a:effectLst/>
                <a:latin typeface="+mn-lt"/>
                <a:ea typeface="+mn-ea"/>
                <a:cs typeface="+mn-cs"/>
              </a:rPr>
              <a:t>中的</a:t>
            </a:r>
            <a:r>
              <a:rPr lang="en" altLang="zh-CN" sz="1200" b="0" kern="1200" dirty="0">
                <a:solidFill>
                  <a:schemeClr val="tx1"/>
                </a:solidFill>
                <a:effectLst/>
                <a:latin typeface="+mn-lt"/>
                <a:ea typeface="+mn-ea"/>
                <a:cs typeface="+mn-cs"/>
              </a:rPr>
              <a:t>View</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构造</a:t>
            </a:r>
            <a:r>
              <a:rPr lang="en" altLang="zh-CN" sz="1200" b="0" kern="1200" dirty="0">
                <a:solidFill>
                  <a:schemeClr val="tx1"/>
                </a:solidFill>
                <a:effectLst/>
                <a:latin typeface="+mn-lt"/>
                <a:ea typeface="+mn-ea"/>
                <a:cs typeface="+mn-cs"/>
              </a:rPr>
              <a:t>HTML</a:t>
            </a:r>
            <a:r>
              <a:rPr lang="zh-CN" altLang="e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CSS</a:t>
            </a:r>
            <a:r>
              <a:rPr lang="zh-CN" altLang="e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JS</a:t>
            </a:r>
            <a:r>
              <a:rPr lang="zh-CN" altLang="en-US" sz="1200" b="0" kern="1200" dirty="0">
                <a:solidFill>
                  <a:schemeClr val="tx1"/>
                </a:solidFill>
                <a:effectLst/>
                <a:latin typeface="+mn-lt"/>
                <a:ea typeface="+mn-ea"/>
                <a:cs typeface="+mn-cs"/>
              </a:rPr>
              <a:t>等前端页面</a:t>
            </a:r>
          </a:p>
          <a:p>
            <a:endParaRPr kumimoji="1" lang="en-US" altLang="zh-CN" dirty="0"/>
          </a:p>
          <a:p>
            <a:r>
              <a:rPr lang="en" altLang="zh-CN" sz="1200" b="0" kern="1200" dirty="0">
                <a:solidFill>
                  <a:schemeClr val="tx1"/>
                </a:solidFill>
                <a:effectLst/>
                <a:latin typeface="+mn-lt"/>
                <a:ea typeface="+mn-ea"/>
                <a:cs typeface="+mn-cs"/>
              </a:rPr>
              <a:t>Django</a:t>
            </a:r>
            <a:r>
              <a:rPr lang="zh-CN" altLang="en-US" sz="1200" b="0" kern="1200" dirty="0">
                <a:solidFill>
                  <a:schemeClr val="tx1"/>
                </a:solidFill>
                <a:effectLst/>
                <a:latin typeface="+mn-lt"/>
                <a:ea typeface="+mn-ea"/>
                <a:cs typeface="+mn-cs"/>
              </a:rPr>
              <a:t>的</a:t>
            </a:r>
            <a:r>
              <a:rPr lang="en" altLang="zh-CN" sz="1200" b="0" kern="1200" dirty="0">
                <a:solidFill>
                  <a:schemeClr val="tx1"/>
                </a:solidFill>
                <a:effectLst/>
                <a:latin typeface="+mn-lt"/>
                <a:ea typeface="+mn-ea"/>
                <a:cs typeface="+mn-cs"/>
              </a:rPr>
              <a:t>View</a:t>
            </a:r>
            <a:r>
              <a:rPr lang="zh-CN" altLang="en-US" sz="1200" b="0" kern="1200" dirty="0">
                <a:solidFill>
                  <a:schemeClr val="tx1"/>
                </a:solidFill>
                <a:effectLst/>
                <a:latin typeface="+mn-lt"/>
                <a:ea typeface="+mn-ea"/>
                <a:cs typeface="+mn-cs"/>
              </a:rPr>
              <a:t>和</a:t>
            </a:r>
            <a:r>
              <a:rPr lang="en" altLang="zh-CN" sz="1200" b="0" kern="1200" dirty="0">
                <a:solidFill>
                  <a:schemeClr val="tx1"/>
                </a:solidFill>
                <a:effectLst/>
                <a:latin typeface="+mn-lt"/>
                <a:ea typeface="+mn-ea"/>
                <a:cs typeface="+mn-cs"/>
              </a:rPr>
              <a:t>MVC</a:t>
            </a:r>
            <a:r>
              <a:rPr lang="zh-CN" altLang="en-US" sz="1200" b="0" kern="1200" dirty="0">
                <a:solidFill>
                  <a:schemeClr val="tx1"/>
                </a:solidFill>
                <a:effectLst/>
                <a:latin typeface="+mn-lt"/>
                <a:ea typeface="+mn-ea"/>
                <a:cs typeface="+mn-cs"/>
              </a:rPr>
              <a:t>中的</a:t>
            </a:r>
            <a:r>
              <a:rPr lang="en" altLang="zh-CN" sz="1200" b="0" kern="1200" dirty="0">
                <a:solidFill>
                  <a:schemeClr val="tx1"/>
                </a:solidFill>
                <a:effectLst/>
                <a:latin typeface="+mn-lt"/>
                <a:ea typeface="+mn-ea"/>
                <a:cs typeface="+mn-cs"/>
              </a:rPr>
              <a:t>View</a:t>
            </a:r>
            <a:r>
              <a:rPr lang="zh-CN" altLang="en-US" sz="1200" b="0" kern="1200" dirty="0">
                <a:solidFill>
                  <a:schemeClr val="tx1"/>
                </a:solidFill>
                <a:effectLst/>
                <a:latin typeface="+mn-lt"/>
                <a:ea typeface="+mn-ea"/>
                <a:cs typeface="+mn-cs"/>
              </a:rPr>
              <a:t>完全不同，而类似于</a:t>
            </a:r>
            <a:r>
              <a:rPr lang="en" altLang="zh-CN" sz="1200" b="0" kern="1200" dirty="0">
                <a:solidFill>
                  <a:schemeClr val="tx1"/>
                </a:solidFill>
                <a:effectLst/>
                <a:latin typeface="+mn-lt"/>
                <a:ea typeface="+mn-ea"/>
                <a:cs typeface="+mn-cs"/>
              </a:rPr>
              <a:t>MVC</a:t>
            </a:r>
            <a:r>
              <a:rPr lang="zh-CN" altLang="en-US" sz="1200" b="0" kern="1200" dirty="0">
                <a:solidFill>
                  <a:schemeClr val="tx1"/>
                </a:solidFill>
                <a:effectLst/>
                <a:latin typeface="+mn-lt"/>
                <a:ea typeface="+mn-ea"/>
                <a:cs typeface="+mn-cs"/>
              </a:rPr>
              <a:t>中的</a:t>
            </a:r>
            <a:r>
              <a:rPr lang="en" altLang="zh-CN" sz="1200" b="0" kern="1200" dirty="0">
                <a:solidFill>
                  <a:schemeClr val="tx1"/>
                </a:solidFill>
                <a:effectLst/>
                <a:latin typeface="+mn-lt"/>
                <a:ea typeface="+mn-ea"/>
                <a:cs typeface="+mn-cs"/>
              </a:rPr>
              <a:t>Controller</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其中一个不同之处是，</a:t>
            </a:r>
            <a:r>
              <a:rPr lang="en" altLang="zh-CN" sz="1200" b="0" kern="1200" dirty="0">
                <a:solidFill>
                  <a:schemeClr val="tx1"/>
                </a:solidFill>
                <a:effectLst/>
                <a:latin typeface="+mn-lt"/>
                <a:ea typeface="+mn-ea"/>
                <a:cs typeface="+mn-cs"/>
              </a:rPr>
              <a:t>Controller</a:t>
            </a:r>
            <a:r>
              <a:rPr lang="zh-CN" altLang="en-US" sz="1200" b="0" kern="1200" dirty="0">
                <a:solidFill>
                  <a:schemeClr val="tx1"/>
                </a:solidFill>
                <a:effectLst/>
                <a:latin typeface="+mn-lt"/>
                <a:ea typeface="+mn-ea"/>
                <a:cs typeface="+mn-cs"/>
              </a:rPr>
              <a:t>通常是唯一的，需要处理所有的用户请求，而</a:t>
            </a:r>
            <a:r>
              <a:rPr lang="en" altLang="zh-CN" sz="1200" b="0" kern="1200" dirty="0">
                <a:solidFill>
                  <a:schemeClr val="tx1"/>
                </a:solidFill>
                <a:effectLst/>
                <a:latin typeface="+mn-lt"/>
                <a:ea typeface="+mn-ea"/>
                <a:cs typeface="+mn-cs"/>
              </a:rPr>
              <a:t>Django</a:t>
            </a:r>
            <a:r>
              <a:rPr lang="zh-CN" altLang="en-US" sz="1200" b="0" kern="1200" dirty="0">
                <a:solidFill>
                  <a:schemeClr val="tx1"/>
                </a:solidFill>
                <a:effectLst/>
                <a:latin typeface="+mn-lt"/>
                <a:ea typeface="+mn-ea"/>
                <a:cs typeface="+mn-cs"/>
              </a:rPr>
              <a:t>中存在多个</a:t>
            </a:r>
            <a:r>
              <a:rPr lang="en" altLang="zh-CN" sz="1200" b="0" kern="1200" dirty="0">
                <a:solidFill>
                  <a:schemeClr val="tx1"/>
                </a:solidFill>
                <a:effectLst/>
                <a:latin typeface="+mn-lt"/>
                <a:ea typeface="+mn-ea"/>
                <a:cs typeface="+mn-cs"/>
              </a:rPr>
              <a:t>View</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每个</a:t>
            </a:r>
            <a:r>
              <a:rPr lang="en" altLang="zh-CN" sz="1200" b="0" kern="1200" dirty="0">
                <a:solidFill>
                  <a:schemeClr val="tx1"/>
                </a:solidFill>
                <a:effectLst/>
                <a:latin typeface="+mn-lt"/>
                <a:ea typeface="+mn-ea"/>
                <a:cs typeface="+mn-cs"/>
              </a:rPr>
              <a:t>View</a:t>
            </a:r>
            <a:r>
              <a:rPr lang="zh-CN" altLang="en-US" sz="1200" b="0" kern="1200" dirty="0">
                <a:solidFill>
                  <a:schemeClr val="tx1"/>
                </a:solidFill>
                <a:effectLst/>
                <a:latin typeface="+mn-lt"/>
                <a:ea typeface="+mn-ea"/>
                <a:cs typeface="+mn-cs"/>
              </a:rPr>
              <a:t>处理一类请求。为此，</a:t>
            </a:r>
            <a:r>
              <a:rPr lang="en" altLang="zh-CN" sz="1200" b="0" kern="1200" dirty="0">
                <a:solidFill>
                  <a:schemeClr val="tx1"/>
                </a:solidFill>
                <a:effectLst/>
                <a:latin typeface="+mn-lt"/>
                <a:ea typeface="+mn-ea"/>
                <a:cs typeface="+mn-cs"/>
              </a:rPr>
              <a:t>Django</a:t>
            </a:r>
            <a:r>
              <a:rPr lang="zh-CN" altLang="en-US" sz="1200" b="0" kern="1200" dirty="0">
                <a:solidFill>
                  <a:schemeClr val="tx1"/>
                </a:solidFill>
                <a:effectLst/>
                <a:latin typeface="+mn-lt"/>
                <a:ea typeface="+mn-ea"/>
                <a:cs typeface="+mn-cs"/>
              </a:rPr>
              <a:t>使用了一个</a:t>
            </a:r>
            <a:r>
              <a:rPr lang="en" altLang="zh-CN" sz="1200" b="0" kern="1200" dirty="0">
                <a:solidFill>
                  <a:schemeClr val="tx1"/>
                </a:solidFill>
                <a:effectLst/>
                <a:latin typeface="+mn-lt"/>
                <a:ea typeface="+mn-ea"/>
                <a:cs typeface="+mn-cs"/>
              </a:rPr>
              <a:t>Route</a:t>
            </a:r>
            <a:r>
              <a:rPr lang="zh-CN" altLang="en-US" sz="1200" b="0" kern="1200" dirty="0">
                <a:solidFill>
                  <a:schemeClr val="tx1"/>
                </a:solidFill>
                <a:effectLst/>
                <a:latin typeface="+mn-lt"/>
                <a:ea typeface="+mn-ea"/>
                <a:cs typeface="+mn-cs"/>
              </a:rPr>
              <a:t>来解析用户访问的路径并找到对应的</a:t>
            </a:r>
            <a:r>
              <a:rPr lang="en" altLang="zh-CN" sz="1200" b="0" kern="1200" dirty="0">
                <a:solidFill>
                  <a:schemeClr val="tx1"/>
                </a:solidFill>
                <a:effectLst/>
                <a:latin typeface="+mn-lt"/>
                <a:ea typeface="+mn-ea"/>
                <a:cs typeface="+mn-cs"/>
              </a:rPr>
              <a:t>View</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也就是说，</a:t>
            </a:r>
            <a:r>
              <a:rPr lang="en" altLang="zh-CN" sz="1200" b="0" kern="1200" dirty="0">
                <a:solidFill>
                  <a:schemeClr val="tx1"/>
                </a:solidFill>
                <a:effectLst/>
                <a:latin typeface="+mn-lt"/>
                <a:ea typeface="+mn-ea"/>
                <a:cs typeface="+mn-cs"/>
              </a:rPr>
              <a:t>Django</a:t>
            </a:r>
            <a:r>
              <a:rPr lang="zh-CN" altLang="en-US" sz="1200" b="0" kern="1200" dirty="0">
                <a:solidFill>
                  <a:schemeClr val="tx1"/>
                </a:solidFill>
                <a:effectLst/>
                <a:latin typeface="+mn-lt"/>
                <a:ea typeface="+mn-ea"/>
                <a:cs typeface="+mn-cs"/>
              </a:rPr>
              <a:t>的</a:t>
            </a:r>
            <a:r>
              <a:rPr lang="en" altLang="zh-CN" sz="1200" b="0" kern="1200" dirty="0">
                <a:solidFill>
                  <a:schemeClr val="tx1"/>
                </a:solidFill>
                <a:effectLst/>
                <a:latin typeface="+mn-lt"/>
                <a:ea typeface="+mn-ea"/>
                <a:cs typeface="+mn-cs"/>
              </a:rPr>
              <a:t>Route</a:t>
            </a:r>
            <a:r>
              <a:rPr lang="zh-CN" altLang="en-US" sz="1200" b="0" kern="1200" dirty="0">
                <a:solidFill>
                  <a:schemeClr val="tx1"/>
                </a:solidFill>
                <a:effectLst/>
                <a:latin typeface="+mn-lt"/>
                <a:ea typeface="+mn-ea"/>
                <a:cs typeface="+mn-cs"/>
              </a:rPr>
              <a:t>和所有的</a:t>
            </a:r>
            <a:r>
              <a:rPr lang="en" altLang="zh-CN" sz="1200" b="0" kern="1200" dirty="0">
                <a:solidFill>
                  <a:schemeClr val="tx1"/>
                </a:solidFill>
                <a:effectLst/>
                <a:latin typeface="+mn-lt"/>
                <a:ea typeface="+mn-ea"/>
                <a:cs typeface="+mn-cs"/>
              </a:rPr>
              <a:t>View</a:t>
            </a:r>
            <a:r>
              <a:rPr lang="zh-CN" altLang="en-US" sz="1200" b="0" kern="1200" dirty="0">
                <a:solidFill>
                  <a:schemeClr val="tx1"/>
                </a:solidFill>
                <a:effectLst/>
                <a:latin typeface="+mn-lt"/>
                <a:ea typeface="+mn-ea"/>
                <a:cs typeface="+mn-cs"/>
              </a:rPr>
              <a:t>发挥了</a:t>
            </a:r>
            <a:r>
              <a:rPr lang="en" altLang="zh-CN" sz="1200" b="0" kern="1200" dirty="0">
                <a:solidFill>
                  <a:schemeClr val="tx1"/>
                </a:solidFill>
                <a:effectLst/>
                <a:latin typeface="+mn-lt"/>
                <a:ea typeface="+mn-ea"/>
                <a:cs typeface="+mn-cs"/>
              </a:rPr>
              <a:t>MVC</a:t>
            </a:r>
            <a:r>
              <a:rPr lang="zh-CN" altLang="en-US" sz="1200" b="0" kern="1200" dirty="0">
                <a:solidFill>
                  <a:schemeClr val="tx1"/>
                </a:solidFill>
                <a:effectLst/>
                <a:latin typeface="+mn-lt"/>
                <a:ea typeface="+mn-ea"/>
                <a:cs typeface="+mn-cs"/>
              </a:rPr>
              <a:t>架构中</a:t>
            </a:r>
            <a:r>
              <a:rPr lang="en" altLang="zh-CN" sz="1200" b="0" kern="1200" dirty="0">
                <a:solidFill>
                  <a:schemeClr val="tx1"/>
                </a:solidFill>
                <a:effectLst/>
                <a:latin typeface="+mn-lt"/>
                <a:ea typeface="+mn-ea"/>
                <a:cs typeface="+mn-cs"/>
              </a:rPr>
              <a:t>Controller</a:t>
            </a:r>
            <a:r>
              <a:rPr lang="zh-CN" altLang="en-US" sz="1200" b="0" kern="1200" dirty="0">
                <a:solidFill>
                  <a:schemeClr val="tx1"/>
                </a:solidFill>
                <a:effectLst/>
                <a:latin typeface="+mn-lt"/>
                <a:ea typeface="+mn-ea"/>
                <a:cs typeface="+mn-cs"/>
              </a:rPr>
              <a:t>的功能。</a:t>
            </a:r>
          </a:p>
          <a:p>
            <a:br>
              <a:rPr lang="zh-CN" altLang="en-US" sz="1200" b="0" kern="1200" dirty="0">
                <a:solidFill>
                  <a:schemeClr val="tx1"/>
                </a:solidFill>
                <a:effectLst/>
                <a:latin typeface="+mn-lt"/>
                <a:ea typeface="+mn-ea"/>
                <a:cs typeface="+mn-cs"/>
              </a:rPr>
            </a:br>
            <a:r>
              <a:rPr lang="zh-CN" altLang="en-US" sz="1200" b="0" kern="1200" dirty="0">
                <a:solidFill>
                  <a:schemeClr val="tx1"/>
                </a:solidFill>
                <a:effectLst/>
                <a:latin typeface="+mn-lt"/>
                <a:ea typeface="+mn-ea"/>
                <a:cs typeface="+mn-cs"/>
              </a:rPr>
              <a:t>此外，和</a:t>
            </a:r>
            <a:r>
              <a:rPr lang="en" altLang="zh-CN" sz="1200" b="0" kern="1200" dirty="0">
                <a:solidFill>
                  <a:schemeClr val="tx1"/>
                </a:solidFill>
                <a:effectLst/>
                <a:latin typeface="+mn-lt"/>
                <a:ea typeface="+mn-ea"/>
                <a:cs typeface="+mn-cs"/>
              </a:rPr>
              <a:t>MVC</a:t>
            </a:r>
            <a:r>
              <a:rPr lang="zh-CN" altLang="en-US" sz="1200" b="0" kern="1200" dirty="0">
                <a:solidFill>
                  <a:schemeClr val="tx1"/>
                </a:solidFill>
                <a:effectLst/>
                <a:latin typeface="+mn-lt"/>
                <a:ea typeface="+mn-ea"/>
                <a:cs typeface="+mn-cs"/>
              </a:rPr>
              <a:t>的</a:t>
            </a:r>
            <a:r>
              <a:rPr lang="en" altLang="zh-CN" sz="1200" b="0" kern="1200" dirty="0">
                <a:solidFill>
                  <a:schemeClr val="tx1"/>
                </a:solidFill>
                <a:effectLst/>
                <a:latin typeface="+mn-lt"/>
                <a:ea typeface="+mn-ea"/>
                <a:cs typeface="+mn-cs"/>
              </a:rPr>
              <a:t>View</a:t>
            </a:r>
            <a:r>
              <a:rPr lang="zh-CN" altLang="en-US" sz="1200" b="0" kern="1200" dirty="0">
                <a:solidFill>
                  <a:schemeClr val="tx1"/>
                </a:solidFill>
                <a:effectLst/>
                <a:latin typeface="+mn-lt"/>
                <a:ea typeface="+mn-ea"/>
                <a:cs typeface="+mn-cs"/>
              </a:rPr>
              <a:t>相比，</a:t>
            </a:r>
            <a:r>
              <a:rPr lang="en" altLang="zh-CN" sz="1200" b="0" kern="1200" dirty="0">
                <a:solidFill>
                  <a:schemeClr val="tx1"/>
                </a:solidFill>
                <a:effectLst/>
                <a:latin typeface="+mn-lt"/>
                <a:ea typeface="+mn-ea"/>
                <a:cs typeface="+mn-cs"/>
              </a:rPr>
              <a:t>Django</a:t>
            </a:r>
            <a:r>
              <a:rPr lang="zh-CN" altLang="en-US" sz="1200" b="0" kern="1200" dirty="0">
                <a:solidFill>
                  <a:schemeClr val="tx1"/>
                </a:solidFill>
                <a:effectLst/>
                <a:latin typeface="+mn-lt"/>
                <a:ea typeface="+mn-ea"/>
                <a:cs typeface="+mn-cs"/>
              </a:rPr>
              <a:t>的</a:t>
            </a:r>
            <a:r>
              <a:rPr lang="en" altLang="zh-CN" sz="1200" b="0" kern="1200" dirty="0">
                <a:solidFill>
                  <a:schemeClr val="tx1"/>
                </a:solidFill>
                <a:effectLst/>
                <a:latin typeface="+mn-lt"/>
                <a:ea typeface="+mn-ea"/>
                <a:cs typeface="+mn-cs"/>
              </a:rPr>
              <a:t>Template</a:t>
            </a:r>
            <a:r>
              <a:rPr lang="zh-CN" altLang="en-US" sz="1200" b="0" kern="1200" dirty="0">
                <a:solidFill>
                  <a:schemeClr val="tx1"/>
                </a:solidFill>
                <a:effectLst/>
                <a:latin typeface="+mn-lt"/>
                <a:ea typeface="+mn-ea"/>
                <a:cs typeface="+mn-cs"/>
              </a:rPr>
              <a:t>功能更为强大，可以动态地构造前端页面而不需要在用户的浏览器上再调用一次后端接口。不过，本次的小作业并不涉及到</a:t>
            </a:r>
            <a:r>
              <a:rPr lang="en" altLang="zh-CN" sz="1200" b="0" kern="1200" dirty="0">
                <a:solidFill>
                  <a:schemeClr val="tx1"/>
                </a:solidFill>
                <a:effectLst/>
                <a:latin typeface="+mn-lt"/>
                <a:ea typeface="+mn-ea"/>
                <a:cs typeface="+mn-cs"/>
              </a:rPr>
              <a:t>Django</a:t>
            </a:r>
            <a:r>
              <a:rPr lang="zh-CN" altLang="en-US" sz="1200" b="0" kern="1200" dirty="0">
                <a:solidFill>
                  <a:schemeClr val="tx1"/>
                </a:solidFill>
                <a:effectLst/>
                <a:latin typeface="+mn-lt"/>
                <a:ea typeface="+mn-ea"/>
                <a:cs typeface="+mn-cs"/>
              </a:rPr>
              <a:t>的</a:t>
            </a:r>
            <a:r>
              <a:rPr lang="en" altLang="zh-CN" sz="1200" b="0" kern="1200" dirty="0">
                <a:solidFill>
                  <a:schemeClr val="tx1"/>
                </a:solidFill>
                <a:effectLst/>
                <a:latin typeface="+mn-lt"/>
                <a:ea typeface="+mn-ea"/>
                <a:cs typeface="+mn-cs"/>
              </a:rPr>
              <a:t>Template</a:t>
            </a:r>
            <a:r>
              <a:rPr lang="zh-CN" altLang="en-US" sz="1200" b="0" kern="1200" dirty="0">
                <a:solidFill>
                  <a:schemeClr val="tx1"/>
                </a:solidFill>
                <a:effectLst/>
                <a:latin typeface="+mn-lt"/>
                <a:ea typeface="+mn-ea"/>
                <a:cs typeface="+mn-cs"/>
              </a:rPr>
              <a:t>部分，因此我们也不会着重加以介绍。</a:t>
            </a:r>
          </a:p>
          <a:p>
            <a:endParaRPr lang="zh-CN" altLang="en-US" sz="1200" b="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13</a:t>
            </a:fld>
            <a:endParaRPr kumimoji="1" lang="zh-CN" altLang="en-US"/>
          </a:p>
        </p:txBody>
      </p:sp>
    </p:spTree>
    <p:extLst>
      <p:ext uri="{BB962C8B-B14F-4D97-AF65-F5344CB8AC3E}">
        <p14:creationId xmlns:p14="http://schemas.microsoft.com/office/powerpoint/2010/main" val="18651018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kern="1200" dirty="0">
                <a:solidFill>
                  <a:schemeClr val="tx1"/>
                </a:solidFill>
                <a:effectLst/>
                <a:latin typeface="+mn-lt"/>
                <a:ea typeface="+mn-ea"/>
                <a:cs typeface="+mn-cs"/>
              </a:rPr>
              <a:t>接下来，我们将介绍如何从零开始构建一个基于</a:t>
            </a:r>
            <a:r>
              <a:rPr lang="en" altLang="zh-CN" sz="1200" b="0" kern="1200" dirty="0">
                <a:solidFill>
                  <a:schemeClr val="tx1"/>
                </a:solidFill>
                <a:effectLst/>
                <a:latin typeface="+mn-lt"/>
                <a:ea typeface="+mn-ea"/>
                <a:cs typeface="+mn-cs"/>
              </a:rPr>
              <a:t>Django</a:t>
            </a:r>
            <a:r>
              <a:rPr lang="zh-CN" altLang="en-US" sz="1200" b="0" kern="1200" dirty="0">
                <a:solidFill>
                  <a:schemeClr val="tx1"/>
                </a:solidFill>
                <a:effectLst/>
                <a:latin typeface="+mn-lt"/>
                <a:ea typeface="+mn-ea"/>
                <a:cs typeface="+mn-cs"/>
              </a:rPr>
              <a:t>框架的后端，并实现一个返回固定字符串（没错，</a:t>
            </a:r>
            <a:r>
              <a:rPr lang="en" altLang="zh-CN" sz="1200" b="0" kern="1200" dirty="0">
                <a:solidFill>
                  <a:schemeClr val="tx1"/>
                </a:solidFill>
                <a:effectLst/>
                <a:latin typeface="+mn-lt"/>
                <a:ea typeface="+mn-ea"/>
                <a:cs typeface="+mn-cs"/>
              </a:rPr>
              <a:t>hello world</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的页面。</a:t>
            </a:r>
          </a:p>
          <a:p>
            <a:br>
              <a:rPr lang="zh-CN" altLang="en-US" sz="1200" b="0" kern="1200" dirty="0">
                <a:solidFill>
                  <a:schemeClr val="tx1"/>
                </a:solidFill>
                <a:effectLst/>
                <a:latin typeface="+mn-lt"/>
                <a:ea typeface="+mn-ea"/>
                <a:cs typeface="+mn-cs"/>
              </a:rPr>
            </a:br>
            <a:r>
              <a:rPr lang="zh-CN" altLang="en-US" sz="1200" b="0" kern="1200" dirty="0">
                <a:solidFill>
                  <a:schemeClr val="tx1"/>
                </a:solidFill>
                <a:effectLst/>
                <a:latin typeface="+mn-lt"/>
                <a:ea typeface="+mn-ea"/>
                <a:cs typeface="+mn-cs"/>
              </a:rPr>
              <a:t>由于小作业已经给出了项目的框架，我们设立这个介绍的希望大家对这之前的流程有一些了解。</a:t>
            </a:r>
          </a:p>
          <a:p>
            <a:br>
              <a:rPr lang="zh-CN" altLang="en-US" sz="1200" b="0" kern="1200" dirty="0">
                <a:solidFill>
                  <a:schemeClr val="tx1"/>
                </a:solidFill>
                <a:effectLst/>
                <a:latin typeface="+mn-lt"/>
                <a:ea typeface="+mn-ea"/>
                <a:cs typeface="+mn-cs"/>
              </a:rPr>
            </a:br>
            <a:r>
              <a:rPr lang="zh-CN" altLang="en-US" sz="1200" b="0" kern="1200" dirty="0">
                <a:solidFill>
                  <a:schemeClr val="tx1"/>
                </a:solidFill>
                <a:effectLst/>
                <a:latin typeface="+mn-lt"/>
                <a:ea typeface="+mn-ea"/>
                <a:cs typeface="+mn-cs"/>
              </a:rPr>
              <a:t>按之前介绍的</a:t>
            </a:r>
            <a:r>
              <a:rPr lang="en" altLang="zh-CN" sz="1200" b="0" kern="1200" dirty="0">
                <a:solidFill>
                  <a:schemeClr val="tx1"/>
                </a:solidFill>
                <a:effectLst/>
                <a:latin typeface="+mn-lt"/>
                <a:ea typeface="+mn-ea"/>
                <a:cs typeface="+mn-cs"/>
              </a:rPr>
              <a:t>MVT</a:t>
            </a:r>
            <a:r>
              <a:rPr lang="zh-CN" altLang="en-US" sz="1200" b="0" kern="1200" dirty="0">
                <a:solidFill>
                  <a:schemeClr val="tx1"/>
                </a:solidFill>
                <a:effectLst/>
                <a:latin typeface="+mn-lt"/>
                <a:ea typeface="+mn-ea"/>
                <a:cs typeface="+mn-cs"/>
              </a:rPr>
              <a:t>架构，我们使用</a:t>
            </a:r>
            <a:r>
              <a:rPr lang="en" altLang="zh-CN" sz="1200" b="0" kern="1200" dirty="0">
                <a:solidFill>
                  <a:schemeClr val="tx1"/>
                </a:solidFill>
                <a:effectLst/>
                <a:latin typeface="+mn-lt"/>
                <a:ea typeface="+mn-ea"/>
                <a:cs typeface="+mn-cs"/>
              </a:rPr>
              <a:t>Django</a:t>
            </a:r>
            <a:r>
              <a:rPr lang="zh-CN" altLang="en-US" sz="1200" b="0" kern="1200" dirty="0">
                <a:solidFill>
                  <a:schemeClr val="tx1"/>
                </a:solidFill>
                <a:effectLst/>
                <a:latin typeface="+mn-lt"/>
                <a:ea typeface="+mn-ea"/>
                <a:cs typeface="+mn-cs"/>
              </a:rPr>
              <a:t>框架，主要需要实现</a:t>
            </a:r>
            <a:r>
              <a:rPr lang="en" altLang="zh-CN" sz="1200" b="0" kern="1200" dirty="0">
                <a:solidFill>
                  <a:schemeClr val="tx1"/>
                </a:solidFill>
                <a:effectLst/>
                <a:latin typeface="+mn-lt"/>
                <a:ea typeface="+mn-ea"/>
                <a:cs typeface="+mn-cs"/>
              </a:rPr>
              <a:t>Route</a:t>
            </a:r>
            <a:r>
              <a:rPr lang="zh-CN" altLang="e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View</a:t>
            </a:r>
            <a:r>
              <a:rPr lang="zh-CN" altLang="e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Model(</a:t>
            </a:r>
            <a:r>
              <a:rPr lang="zh-CN" altLang="en-US" sz="1200" b="0" kern="1200" dirty="0">
                <a:solidFill>
                  <a:schemeClr val="tx1"/>
                </a:solidFill>
                <a:effectLst/>
                <a:latin typeface="+mn-lt"/>
                <a:ea typeface="+mn-ea"/>
                <a:cs typeface="+mn-cs"/>
              </a:rPr>
              <a:t>可选</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Template(</a:t>
            </a:r>
            <a:r>
              <a:rPr lang="zh-CN" altLang="en-US" sz="1200" b="0" kern="1200" dirty="0">
                <a:solidFill>
                  <a:schemeClr val="tx1"/>
                </a:solidFill>
                <a:effectLst/>
                <a:latin typeface="+mn-lt"/>
                <a:ea typeface="+mn-ea"/>
                <a:cs typeface="+mn-cs"/>
              </a:rPr>
              <a:t>可选</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四个部分。</a:t>
            </a:r>
          </a:p>
          <a:p>
            <a:br>
              <a:rPr lang="zh-CN" altLang="en-US" sz="1200" b="0" kern="1200" dirty="0">
                <a:solidFill>
                  <a:schemeClr val="tx1"/>
                </a:solidFill>
                <a:effectLst/>
                <a:latin typeface="+mn-lt"/>
                <a:ea typeface="+mn-ea"/>
                <a:cs typeface="+mn-cs"/>
              </a:rPr>
            </a:br>
            <a:endParaRPr lang="zh-CN" altLang="en-US" sz="1200" b="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14</a:t>
            </a:fld>
            <a:endParaRPr kumimoji="1" lang="zh-CN" altLang="en-US"/>
          </a:p>
        </p:txBody>
      </p:sp>
    </p:spTree>
    <p:extLst>
      <p:ext uri="{BB962C8B-B14F-4D97-AF65-F5344CB8AC3E}">
        <p14:creationId xmlns:p14="http://schemas.microsoft.com/office/powerpoint/2010/main" val="27884441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kern="1200" dirty="0">
                <a:solidFill>
                  <a:schemeClr val="tx1"/>
                </a:solidFill>
                <a:effectLst/>
                <a:latin typeface="+mn-lt"/>
                <a:ea typeface="+mn-ea"/>
                <a:cs typeface="+mn-cs"/>
              </a:rPr>
              <a:t>在课前准备中我们已经要求了</a:t>
            </a:r>
            <a:r>
              <a:rPr lang="en" altLang="zh-CN" sz="1200" b="0" kern="1200" dirty="0">
                <a:solidFill>
                  <a:schemeClr val="tx1"/>
                </a:solidFill>
                <a:effectLst/>
                <a:latin typeface="+mn-lt"/>
                <a:ea typeface="+mn-ea"/>
                <a:cs typeface="+mn-cs"/>
              </a:rPr>
              <a:t>Python</a:t>
            </a:r>
            <a:r>
              <a:rPr lang="zh-CN" altLang="en-US" sz="1200" b="0" kern="1200" dirty="0">
                <a:solidFill>
                  <a:schemeClr val="tx1"/>
                </a:solidFill>
                <a:effectLst/>
                <a:latin typeface="+mn-lt"/>
                <a:ea typeface="+mn-ea"/>
                <a:cs typeface="+mn-cs"/>
              </a:rPr>
              <a:t>环境，所以我们现在假设你已经拥有了一个合适的</a:t>
            </a:r>
            <a:r>
              <a:rPr lang="en" altLang="zh-CN" sz="1200" b="0" kern="1200" dirty="0">
                <a:solidFill>
                  <a:schemeClr val="tx1"/>
                </a:solidFill>
                <a:effectLst/>
                <a:latin typeface="+mn-lt"/>
                <a:ea typeface="+mn-ea"/>
                <a:cs typeface="+mn-cs"/>
              </a:rPr>
              <a:t>Python</a:t>
            </a:r>
            <a:r>
              <a:rPr lang="zh-CN" altLang="en-US" sz="1200" b="0" kern="1200" dirty="0">
                <a:solidFill>
                  <a:schemeClr val="tx1"/>
                </a:solidFill>
                <a:effectLst/>
                <a:latin typeface="+mn-lt"/>
                <a:ea typeface="+mn-ea"/>
                <a:cs typeface="+mn-cs"/>
              </a:rPr>
              <a:t>环境（</a:t>
            </a:r>
            <a:r>
              <a:rPr lang="en" altLang="zh-CN" sz="1200" b="0" kern="1200" dirty="0">
                <a:solidFill>
                  <a:schemeClr val="tx1"/>
                </a:solidFill>
                <a:effectLst/>
                <a:latin typeface="+mn-lt"/>
                <a:ea typeface="+mn-ea"/>
                <a:cs typeface="+mn-cs"/>
              </a:rPr>
              <a:t>Django3.0.x</a:t>
            </a:r>
            <a:r>
              <a:rPr lang="zh-CN" altLang="en-US" sz="1200" b="0" kern="1200" dirty="0">
                <a:solidFill>
                  <a:schemeClr val="tx1"/>
                </a:solidFill>
                <a:effectLst/>
                <a:latin typeface="+mn-lt"/>
                <a:ea typeface="+mn-ea"/>
                <a:cs typeface="+mn-cs"/>
              </a:rPr>
              <a:t>要求</a:t>
            </a:r>
            <a:r>
              <a:rPr lang="en" altLang="zh-CN" sz="1200" b="0" kern="1200" dirty="0">
                <a:solidFill>
                  <a:schemeClr val="tx1"/>
                </a:solidFill>
                <a:effectLst/>
                <a:latin typeface="+mn-lt"/>
                <a:ea typeface="+mn-ea"/>
                <a:cs typeface="+mn-cs"/>
              </a:rPr>
              <a:t>Python3.6+</a:t>
            </a:r>
            <a:r>
              <a:rPr lang="zh-CN" altLang="en-US" sz="1200" b="0" kern="1200" dirty="0">
                <a:solidFill>
                  <a:schemeClr val="tx1"/>
                </a:solidFill>
                <a:effectLst/>
                <a:latin typeface="+mn-lt"/>
                <a:ea typeface="+mn-ea"/>
                <a:cs typeface="+mn-cs"/>
              </a:rPr>
              <a:t>环境）。</a:t>
            </a:r>
          </a:p>
          <a:p>
            <a:endParaRPr kumimoji="1" lang="en-US" altLang="zh-CN" dirty="0"/>
          </a:p>
          <a:p>
            <a:r>
              <a:rPr kumimoji="1" lang="zh-CN" altLang="en-US" dirty="0"/>
              <a:t>打开终端</a:t>
            </a:r>
            <a:r>
              <a:rPr kumimoji="1" lang="en-US" altLang="zh-CN" dirty="0"/>
              <a:t>……</a:t>
            </a:r>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15</a:t>
            </a:fld>
            <a:endParaRPr kumimoji="1" lang="zh-CN" altLang="en-US"/>
          </a:p>
        </p:txBody>
      </p:sp>
    </p:spTree>
    <p:extLst>
      <p:ext uri="{BB962C8B-B14F-4D97-AF65-F5344CB8AC3E}">
        <p14:creationId xmlns:p14="http://schemas.microsoft.com/office/powerpoint/2010/main" val="494704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kern="1200" dirty="0">
                <a:solidFill>
                  <a:schemeClr val="tx1"/>
                </a:solidFill>
                <a:effectLst/>
                <a:latin typeface="+mn-lt"/>
                <a:ea typeface="+mn-ea"/>
                <a:cs typeface="+mn-cs"/>
              </a:rPr>
              <a:t>接下来，我们要安</a:t>
            </a:r>
            <a:r>
              <a:rPr lang="en" altLang="zh-CN" sz="1200" b="0" kern="1200" dirty="0">
                <a:solidFill>
                  <a:schemeClr val="tx1"/>
                </a:solidFill>
                <a:effectLst/>
                <a:latin typeface="+mn-lt"/>
                <a:ea typeface="+mn-ea"/>
                <a:cs typeface="+mn-cs"/>
              </a:rPr>
              <a:t>Django</a:t>
            </a:r>
            <a:r>
              <a:rPr lang="zh-CN" altLang="en-US" sz="1200" b="0" kern="1200" dirty="0">
                <a:solidFill>
                  <a:schemeClr val="tx1"/>
                </a:solidFill>
                <a:effectLst/>
                <a:latin typeface="+mn-lt"/>
                <a:ea typeface="+mn-ea"/>
                <a:cs typeface="+mn-cs"/>
              </a:rPr>
              <a:t>或是其他需要的模块。打开一个终端或命令提示符，输入 </a:t>
            </a:r>
            <a:r>
              <a:rPr lang="en-US" altLang="zh-C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pip install Django -</a:t>
            </a:r>
            <a:r>
              <a:rPr lang="en" altLang="zh-CN" sz="1200" b="0" kern="1200" dirty="0" err="1">
                <a:solidFill>
                  <a:schemeClr val="tx1"/>
                </a:solidFill>
                <a:effectLst/>
                <a:latin typeface="+mn-lt"/>
                <a:ea typeface="+mn-ea"/>
                <a:cs typeface="+mn-cs"/>
              </a:rPr>
              <a:t>i</a:t>
            </a:r>
            <a:r>
              <a:rPr lang="en" altLang="zh-CN" sz="1200" b="0" kern="1200" dirty="0">
                <a:solidFill>
                  <a:schemeClr val="tx1"/>
                </a:solidFill>
                <a:effectLst/>
                <a:latin typeface="+mn-lt"/>
                <a:ea typeface="+mn-ea"/>
                <a:cs typeface="+mn-cs"/>
              </a:rPr>
              <a:t> https://</a:t>
            </a:r>
            <a:r>
              <a:rPr lang="en" altLang="zh-CN" sz="1200" b="0" kern="1200" dirty="0" err="1">
                <a:solidFill>
                  <a:schemeClr val="tx1"/>
                </a:solidFill>
                <a:effectLst/>
                <a:latin typeface="+mn-lt"/>
                <a:ea typeface="+mn-ea"/>
                <a:cs typeface="+mn-cs"/>
              </a:rPr>
              <a:t>pypi.tuna.tsinghua.edu.cn</a:t>
            </a:r>
            <a:r>
              <a:rPr lang="en" altLang="zh-CN" sz="1200" b="0" kern="1200" dirty="0">
                <a:solidFill>
                  <a:schemeClr val="tx1"/>
                </a:solidFill>
                <a:effectLst/>
                <a:latin typeface="+mn-lt"/>
                <a:ea typeface="+mn-ea"/>
                <a:cs typeface="+mn-cs"/>
              </a:rPr>
              <a:t>/simple``` </a:t>
            </a:r>
            <a:r>
              <a:rPr lang="zh-CN" altLang="en-US" sz="1200" b="0" kern="1200" dirty="0">
                <a:solidFill>
                  <a:schemeClr val="tx1"/>
                </a:solidFill>
                <a:effectLst/>
                <a:latin typeface="+mn-lt"/>
                <a:ea typeface="+mn-ea"/>
                <a:cs typeface="+mn-cs"/>
              </a:rPr>
              <a:t>使用</a:t>
            </a:r>
            <a:r>
              <a:rPr lang="en" altLang="zh-CN" sz="1200" b="0" kern="1200" dirty="0">
                <a:solidFill>
                  <a:schemeClr val="tx1"/>
                </a:solidFill>
                <a:effectLst/>
                <a:latin typeface="+mn-lt"/>
                <a:ea typeface="+mn-ea"/>
                <a:cs typeface="+mn-cs"/>
              </a:rPr>
              <a:t>pip</a:t>
            </a:r>
            <a:r>
              <a:rPr lang="zh-CN" altLang="en-US" sz="1200" b="0" kern="1200" dirty="0">
                <a:solidFill>
                  <a:schemeClr val="tx1"/>
                </a:solidFill>
                <a:effectLst/>
                <a:latin typeface="+mn-lt"/>
                <a:ea typeface="+mn-ea"/>
                <a:cs typeface="+mn-cs"/>
              </a:rPr>
              <a:t>安装</a:t>
            </a:r>
            <a:r>
              <a:rPr lang="en" altLang="zh-CN" sz="1200" b="0" kern="1200" dirty="0">
                <a:solidFill>
                  <a:schemeClr val="tx1"/>
                </a:solidFill>
                <a:effectLst/>
                <a:latin typeface="+mn-lt"/>
                <a:ea typeface="+mn-ea"/>
                <a:cs typeface="+mn-cs"/>
              </a:rPr>
              <a:t>Django</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如果你使用</a:t>
            </a:r>
            <a:r>
              <a:rPr lang="en" altLang="zh-CN" sz="1200" b="0" kern="1200" dirty="0" err="1">
                <a:solidFill>
                  <a:schemeClr val="tx1"/>
                </a:solidFill>
                <a:effectLst/>
                <a:latin typeface="+mn-lt"/>
                <a:ea typeface="+mn-ea"/>
                <a:cs typeface="+mn-cs"/>
              </a:rPr>
              <a:t>conda</a:t>
            </a:r>
            <a:r>
              <a:rPr lang="zh-CN" altLang="en-US" sz="1200" b="0" kern="1200" dirty="0">
                <a:solidFill>
                  <a:schemeClr val="tx1"/>
                </a:solidFill>
                <a:effectLst/>
                <a:latin typeface="+mn-lt"/>
                <a:ea typeface="+mn-ea"/>
                <a:cs typeface="+mn-cs"/>
              </a:rPr>
              <a:t>来管理</a:t>
            </a:r>
            <a:r>
              <a:rPr lang="en" altLang="zh-CN" sz="1200" b="0" kern="1200" dirty="0">
                <a:solidFill>
                  <a:schemeClr val="tx1"/>
                </a:solidFill>
                <a:effectLst/>
                <a:latin typeface="+mn-lt"/>
                <a:ea typeface="+mn-ea"/>
                <a:cs typeface="+mn-cs"/>
              </a:rPr>
              <a:t>Python</a:t>
            </a:r>
            <a:r>
              <a:rPr lang="zh-CN" altLang="en-US" sz="1200" b="0" kern="1200" dirty="0">
                <a:solidFill>
                  <a:schemeClr val="tx1"/>
                </a:solidFill>
                <a:effectLst/>
                <a:latin typeface="+mn-lt"/>
                <a:ea typeface="+mn-ea"/>
                <a:cs typeface="+mn-cs"/>
              </a:rPr>
              <a:t>环境，也可以使用 </a:t>
            </a:r>
            <a:r>
              <a:rPr lang="en-US" altLang="zh-CN" sz="1200" b="0" kern="1200" dirty="0">
                <a:solidFill>
                  <a:schemeClr val="tx1"/>
                </a:solidFill>
                <a:effectLst/>
                <a:latin typeface="+mn-lt"/>
                <a:ea typeface="+mn-ea"/>
                <a:cs typeface="+mn-cs"/>
              </a:rPr>
              <a:t>`</a:t>
            </a:r>
            <a:r>
              <a:rPr lang="en" altLang="zh-CN" sz="1200" b="0" kern="1200" dirty="0" err="1">
                <a:solidFill>
                  <a:schemeClr val="tx1"/>
                </a:solidFill>
                <a:effectLst/>
                <a:latin typeface="+mn-lt"/>
                <a:ea typeface="+mn-ea"/>
                <a:cs typeface="+mn-cs"/>
              </a:rPr>
              <a:t>conda</a:t>
            </a:r>
            <a:r>
              <a:rPr lang="en" altLang="zh-CN" sz="1200" b="0" kern="1200" dirty="0">
                <a:solidFill>
                  <a:schemeClr val="tx1"/>
                </a:solidFill>
                <a:effectLst/>
                <a:latin typeface="+mn-lt"/>
                <a:ea typeface="+mn-ea"/>
                <a:cs typeface="+mn-cs"/>
              </a:rPr>
              <a:t> install Django` </a:t>
            </a:r>
            <a:r>
              <a:rPr lang="zh-CN" altLang="en-US" sz="1200" b="0" kern="1200" dirty="0">
                <a:solidFill>
                  <a:schemeClr val="tx1"/>
                </a:solidFill>
                <a:effectLst/>
                <a:latin typeface="+mn-lt"/>
                <a:ea typeface="+mn-ea"/>
                <a:cs typeface="+mn-cs"/>
              </a:rPr>
              <a:t>命令来安装</a:t>
            </a:r>
            <a:r>
              <a:rPr lang="en" altLang="zh-CN" sz="1200" b="0" kern="1200" dirty="0">
                <a:solidFill>
                  <a:schemeClr val="tx1"/>
                </a:solidFill>
                <a:effectLst/>
                <a:latin typeface="+mn-lt"/>
                <a:ea typeface="+mn-ea"/>
                <a:cs typeface="+mn-cs"/>
              </a:rPr>
              <a:t>Django</a:t>
            </a:r>
            <a:r>
              <a:rPr lang="zh-CN" altLang="en-US" sz="1200" b="0" kern="1200" dirty="0">
                <a:solidFill>
                  <a:schemeClr val="tx1"/>
                </a:solidFill>
                <a:effectLst/>
                <a:latin typeface="+mn-lt"/>
                <a:ea typeface="+mn-ea"/>
                <a:cs typeface="+mn-cs"/>
              </a:rPr>
              <a:t>的最新版本。</a:t>
            </a:r>
          </a:p>
          <a:p>
            <a:br>
              <a:rPr lang="zh-CN" altLang="en-US" sz="1200" b="0" kern="1200" dirty="0">
                <a:solidFill>
                  <a:schemeClr val="tx1"/>
                </a:solidFill>
                <a:effectLst/>
                <a:latin typeface="+mn-lt"/>
                <a:ea typeface="+mn-ea"/>
                <a:cs typeface="+mn-cs"/>
              </a:rPr>
            </a:br>
            <a:r>
              <a:rPr lang="zh-CN" altLang="en-US" sz="1200" b="0" kern="1200" dirty="0">
                <a:solidFill>
                  <a:schemeClr val="tx1"/>
                </a:solidFill>
                <a:effectLst/>
                <a:latin typeface="+mn-lt"/>
                <a:ea typeface="+mn-ea"/>
                <a:cs typeface="+mn-cs"/>
              </a:rPr>
              <a:t>如果你的电脑上同时安装有</a:t>
            </a:r>
            <a:r>
              <a:rPr lang="en" altLang="zh-CN" sz="1200" b="0" kern="1200" dirty="0">
                <a:solidFill>
                  <a:schemeClr val="tx1"/>
                </a:solidFill>
                <a:effectLst/>
                <a:latin typeface="+mn-lt"/>
                <a:ea typeface="+mn-ea"/>
                <a:cs typeface="+mn-cs"/>
              </a:rPr>
              <a:t>Python2</a:t>
            </a:r>
            <a:r>
              <a:rPr lang="zh-CN" altLang="en-US" sz="1200" b="0" kern="1200" dirty="0">
                <a:solidFill>
                  <a:schemeClr val="tx1"/>
                </a:solidFill>
                <a:effectLst/>
                <a:latin typeface="+mn-lt"/>
                <a:ea typeface="+mn-ea"/>
                <a:cs typeface="+mn-cs"/>
              </a:rPr>
              <a:t>环境，你可能需要要将命令中的 </a:t>
            </a:r>
            <a:r>
              <a:rPr lang="en-US" altLang="zh-C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pip` </a:t>
            </a:r>
            <a:r>
              <a:rPr lang="zh-CN" altLang="en-US" sz="1200" b="0" kern="1200" dirty="0">
                <a:solidFill>
                  <a:schemeClr val="tx1"/>
                </a:solidFill>
                <a:effectLst/>
                <a:latin typeface="+mn-lt"/>
                <a:ea typeface="+mn-ea"/>
                <a:cs typeface="+mn-cs"/>
              </a:rPr>
              <a:t>改为 </a:t>
            </a:r>
            <a:r>
              <a:rPr lang="en-US" altLang="zh-C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pip3` </a:t>
            </a:r>
            <a:r>
              <a:rPr lang="zh-CN" altLang="en-US" sz="1200" b="0" kern="1200" dirty="0">
                <a:solidFill>
                  <a:schemeClr val="tx1"/>
                </a:solidFill>
                <a:effectLst/>
                <a:latin typeface="+mn-lt"/>
                <a:ea typeface="+mn-ea"/>
                <a:cs typeface="+mn-cs"/>
              </a:rPr>
              <a:t>以指定</a:t>
            </a:r>
            <a:r>
              <a:rPr lang="en" altLang="zh-CN" sz="1200" b="0" kern="1200" dirty="0">
                <a:solidFill>
                  <a:schemeClr val="tx1"/>
                </a:solidFill>
                <a:effectLst/>
                <a:latin typeface="+mn-lt"/>
                <a:ea typeface="+mn-ea"/>
                <a:cs typeface="+mn-cs"/>
              </a:rPr>
              <a:t>Python</a:t>
            </a:r>
            <a:r>
              <a:rPr lang="zh-CN" altLang="en-US" sz="1200" b="0" kern="1200" dirty="0">
                <a:solidFill>
                  <a:schemeClr val="tx1"/>
                </a:solidFill>
                <a:effectLst/>
                <a:latin typeface="+mn-lt"/>
                <a:ea typeface="+mn-ea"/>
                <a:cs typeface="+mn-cs"/>
              </a:rPr>
              <a:t>版本。类似地，你就需要使用 </a:t>
            </a:r>
            <a:r>
              <a:rPr lang="en-US" altLang="zh-C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python3` </a:t>
            </a:r>
            <a:r>
              <a:rPr lang="zh-CN" altLang="en-US" sz="1200" b="0" kern="1200" dirty="0">
                <a:solidFill>
                  <a:schemeClr val="tx1"/>
                </a:solidFill>
                <a:effectLst/>
                <a:latin typeface="+mn-lt"/>
                <a:ea typeface="+mn-ea"/>
                <a:cs typeface="+mn-cs"/>
              </a:rPr>
              <a:t>代替 </a:t>
            </a:r>
            <a:r>
              <a:rPr lang="en-US" altLang="zh-C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python` </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输入 </a:t>
            </a:r>
            <a:r>
              <a:rPr lang="en-US" altLang="zh-C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python --version` </a:t>
            </a:r>
            <a:r>
              <a:rPr lang="zh-CN" altLang="en-US" sz="1200" b="0" kern="1200" dirty="0">
                <a:solidFill>
                  <a:schemeClr val="tx1"/>
                </a:solidFill>
                <a:effectLst/>
                <a:latin typeface="+mn-lt"/>
                <a:ea typeface="+mn-ea"/>
                <a:cs typeface="+mn-cs"/>
              </a:rPr>
              <a:t>确认</a:t>
            </a:r>
            <a:r>
              <a:rPr lang="en" altLang="zh-CN" sz="1200" b="0" kern="1200" dirty="0">
                <a:solidFill>
                  <a:schemeClr val="tx1"/>
                </a:solidFill>
                <a:effectLst/>
                <a:latin typeface="+mn-lt"/>
                <a:ea typeface="+mn-ea"/>
                <a:cs typeface="+mn-cs"/>
              </a:rPr>
              <a:t>Python</a:t>
            </a:r>
            <a:r>
              <a:rPr lang="zh-CN" altLang="en-US" sz="1200" b="0" kern="1200" dirty="0">
                <a:solidFill>
                  <a:schemeClr val="tx1"/>
                </a:solidFill>
                <a:effectLst/>
                <a:latin typeface="+mn-lt"/>
                <a:ea typeface="+mn-ea"/>
                <a:cs typeface="+mn-cs"/>
              </a:rPr>
              <a:t>的版本。</a:t>
            </a:r>
          </a:p>
          <a:p>
            <a:br>
              <a:rPr lang="zh-CN" altLang="en-US" sz="1200" b="0" kern="1200" dirty="0">
                <a:solidFill>
                  <a:schemeClr val="tx1"/>
                </a:solidFill>
                <a:effectLst/>
                <a:latin typeface="+mn-lt"/>
                <a:ea typeface="+mn-ea"/>
                <a:cs typeface="+mn-cs"/>
              </a:rPr>
            </a:br>
            <a:r>
              <a:rPr lang="zh-CN" altLang="en-US" sz="1200" b="0" kern="1200" dirty="0">
                <a:solidFill>
                  <a:schemeClr val="tx1"/>
                </a:solidFill>
                <a:effectLst/>
                <a:latin typeface="+mn-lt"/>
                <a:ea typeface="+mn-ea"/>
                <a:cs typeface="+mn-cs"/>
              </a:rPr>
              <a:t>虽然对于</a:t>
            </a:r>
            <a:r>
              <a:rPr lang="en" altLang="zh-CN" sz="1200" b="0" kern="1200" dirty="0">
                <a:solidFill>
                  <a:schemeClr val="tx1"/>
                </a:solidFill>
                <a:effectLst/>
                <a:latin typeface="+mn-lt"/>
                <a:ea typeface="+mn-ea"/>
                <a:cs typeface="+mn-cs"/>
              </a:rPr>
              <a:t>Django</a:t>
            </a:r>
            <a:r>
              <a:rPr lang="zh-CN" altLang="en-US" sz="1200" b="0" kern="1200" dirty="0">
                <a:solidFill>
                  <a:schemeClr val="tx1"/>
                </a:solidFill>
                <a:effectLst/>
                <a:latin typeface="+mn-lt"/>
                <a:ea typeface="+mn-ea"/>
                <a:cs typeface="+mn-cs"/>
              </a:rPr>
              <a:t>而言，直接从源码安装并不复杂，但我们并不推荐不熟悉</a:t>
            </a:r>
            <a:r>
              <a:rPr lang="en" altLang="zh-CN" sz="1200" b="0" kern="1200" dirty="0">
                <a:solidFill>
                  <a:schemeClr val="tx1"/>
                </a:solidFill>
                <a:effectLst/>
                <a:latin typeface="+mn-lt"/>
                <a:ea typeface="+mn-ea"/>
                <a:cs typeface="+mn-cs"/>
              </a:rPr>
              <a:t>Python</a:t>
            </a:r>
            <a:r>
              <a:rPr lang="zh-CN" altLang="en-US" sz="1200" b="0" kern="1200" dirty="0">
                <a:solidFill>
                  <a:schemeClr val="tx1"/>
                </a:solidFill>
                <a:effectLst/>
                <a:latin typeface="+mn-lt"/>
                <a:ea typeface="+mn-ea"/>
                <a:cs typeface="+mn-cs"/>
              </a:rPr>
              <a:t>的同学这么做。</a:t>
            </a:r>
          </a:p>
          <a:p>
            <a:endParaRPr kumimoji="1" lang="zh-CN" altLang="en-US" dirty="0"/>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16</a:t>
            </a:fld>
            <a:endParaRPr kumimoji="1" lang="zh-CN" altLang="en-US"/>
          </a:p>
        </p:txBody>
      </p:sp>
    </p:spTree>
    <p:extLst>
      <p:ext uri="{BB962C8B-B14F-4D97-AF65-F5344CB8AC3E}">
        <p14:creationId xmlns:p14="http://schemas.microsoft.com/office/powerpoint/2010/main" val="1032505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kern="1200" dirty="0">
                <a:solidFill>
                  <a:schemeClr val="tx1"/>
                </a:solidFill>
                <a:effectLst/>
                <a:latin typeface="+mn-lt"/>
                <a:ea typeface="+mn-ea"/>
                <a:cs typeface="+mn-cs"/>
              </a:rPr>
              <a:t>顺利的话，我们现在已经成功地安装了</a:t>
            </a:r>
            <a:r>
              <a:rPr lang="en" altLang="zh-CN" sz="1200" b="0" kern="1200" dirty="0">
                <a:solidFill>
                  <a:schemeClr val="tx1"/>
                </a:solidFill>
                <a:effectLst/>
                <a:latin typeface="+mn-lt"/>
                <a:ea typeface="+mn-ea"/>
                <a:cs typeface="+mn-cs"/>
              </a:rPr>
              <a:t>Python</a:t>
            </a:r>
            <a:r>
              <a:rPr lang="zh-CN" altLang="en-US" sz="1200" b="0" kern="1200" dirty="0">
                <a:solidFill>
                  <a:schemeClr val="tx1"/>
                </a:solidFill>
                <a:effectLst/>
                <a:latin typeface="+mn-lt"/>
                <a:ea typeface="+mn-ea"/>
                <a:cs typeface="+mn-cs"/>
              </a:rPr>
              <a:t>和</a:t>
            </a:r>
            <a:r>
              <a:rPr lang="en" altLang="zh-CN" sz="1200" b="0" kern="1200" dirty="0">
                <a:solidFill>
                  <a:schemeClr val="tx1"/>
                </a:solidFill>
                <a:effectLst/>
                <a:latin typeface="+mn-lt"/>
                <a:ea typeface="+mn-ea"/>
                <a:cs typeface="+mn-cs"/>
              </a:rPr>
              <a:t>Django</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现在我们可以在命令行中使用 </a:t>
            </a:r>
            <a:r>
              <a:rPr lang="en-US" altLang="zh-CN" sz="1200" b="0" kern="1200" dirty="0">
                <a:solidFill>
                  <a:schemeClr val="tx1"/>
                </a:solidFill>
                <a:effectLst/>
                <a:latin typeface="+mn-lt"/>
                <a:ea typeface="+mn-ea"/>
                <a:cs typeface="+mn-cs"/>
              </a:rPr>
              <a:t>`</a:t>
            </a:r>
            <a:r>
              <a:rPr lang="en" altLang="zh-CN" sz="1200" b="0" kern="1200" dirty="0" err="1">
                <a:solidFill>
                  <a:schemeClr val="tx1"/>
                </a:solidFill>
                <a:effectLst/>
                <a:latin typeface="+mn-lt"/>
                <a:ea typeface="+mn-ea"/>
                <a:cs typeface="+mn-cs"/>
              </a:rPr>
              <a:t>django</a:t>
            </a:r>
            <a:r>
              <a:rPr lang="en" altLang="zh-CN" sz="1200" b="0" kern="1200" dirty="0">
                <a:solidFill>
                  <a:schemeClr val="tx1"/>
                </a:solidFill>
                <a:effectLst/>
                <a:latin typeface="+mn-lt"/>
                <a:ea typeface="+mn-ea"/>
                <a:cs typeface="+mn-cs"/>
              </a:rPr>
              <a:t>-admin` </a:t>
            </a:r>
            <a:r>
              <a:rPr lang="zh-CN" altLang="en-US" sz="1200" b="0" kern="1200" dirty="0">
                <a:solidFill>
                  <a:schemeClr val="tx1"/>
                </a:solidFill>
                <a:effectLst/>
                <a:latin typeface="+mn-lt"/>
                <a:ea typeface="+mn-ea"/>
                <a:cs typeface="+mn-cs"/>
              </a:rPr>
              <a:t>命令。为了创建一个名为</a:t>
            </a:r>
            <a:r>
              <a:rPr lang="en" altLang="zh-CN" sz="1200" b="0" kern="1200" dirty="0" err="1">
                <a:solidFill>
                  <a:schemeClr val="tx1"/>
                </a:solidFill>
                <a:effectLst/>
                <a:latin typeface="+mn-lt"/>
                <a:ea typeface="+mn-ea"/>
                <a:cs typeface="+mn-cs"/>
              </a:rPr>
              <a:t>SE_Practice</a:t>
            </a:r>
            <a:r>
              <a:rPr lang="zh-CN" altLang="en-US" sz="1200" b="0" kern="1200" dirty="0">
                <a:solidFill>
                  <a:schemeClr val="tx1"/>
                </a:solidFill>
                <a:effectLst/>
                <a:latin typeface="+mn-lt"/>
                <a:ea typeface="+mn-ea"/>
                <a:cs typeface="+mn-cs"/>
              </a:rPr>
              <a:t>的项目，我们需要进入到预定存放项目的目录，执行 </a:t>
            </a:r>
            <a:r>
              <a:rPr lang="en-US" altLang="zh-CN" sz="1200" b="0" kern="1200" dirty="0">
                <a:solidFill>
                  <a:schemeClr val="tx1"/>
                </a:solidFill>
                <a:effectLst/>
                <a:latin typeface="+mn-lt"/>
                <a:ea typeface="+mn-ea"/>
                <a:cs typeface="+mn-cs"/>
              </a:rPr>
              <a:t>`</a:t>
            </a:r>
            <a:r>
              <a:rPr lang="en" altLang="zh-CN" sz="1200" b="0" kern="1200" dirty="0" err="1">
                <a:solidFill>
                  <a:schemeClr val="tx1"/>
                </a:solidFill>
                <a:effectLst/>
                <a:latin typeface="+mn-lt"/>
                <a:ea typeface="+mn-ea"/>
                <a:cs typeface="+mn-cs"/>
              </a:rPr>
              <a:t>django-admin.py</a:t>
            </a:r>
            <a:r>
              <a:rPr lang="en" altLang="zh-CN" sz="1200" b="0" kern="1200" dirty="0">
                <a:solidFill>
                  <a:schemeClr val="tx1"/>
                </a:solidFill>
                <a:effectLst/>
                <a:latin typeface="+mn-lt"/>
                <a:ea typeface="+mn-ea"/>
                <a:cs typeface="+mn-cs"/>
              </a:rPr>
              <a:t> </a:t>
            </a:r>
            <a:r>
              <a:rPr lang="en" altLang="zh-CN" sz="1200" b="0" kern="1200" dirty="0" err="1">
                <a:solidFill>
                  <a:schemeClr val="tx1"/>
                </a:solidFill>
                <a:effectLst/>
                <a:latin typeface="+mn-lt"/>
                <a:ea typeface="+mn-ea"/>
                <a:cs typeface="+mn-cs"/>
              </a:rPr>
              <a:t>startproject</a:t>
            </a:r>
            <a:r>
              <a:rPr lang="en" altLang="zh-CN" sz="1200" b="0" kern="1200" dirty="0">
                <a:solidFill>
                  <a:schemeClr val="tx1"/>
                </a:solidFill>
                <a:effectLst/>
                <a:latin typeface="+mn-lt"/>
                <a:ea typeface="+mn-ea"/>
                <a:cs typeface="+mn-cs"/>
              </a:rPr>
              <a:t> </a:t>
            </a:r>
            <a:r>
              <a:rPr lang="en" altLang="zh-CN" sz="1200" b="0" kern="1200" dirty="0" err="1">
                <a:solidFill>
                  <a:schemeClr val="tx1"/>
                </a:solidFill>
                <a:effectLst/>
                <a:latin typeface="+mn-lt"/>
                <a:ea typeface="+mn-ea"/>
                <a:cs typeface="+mn-cs"/>
              </a:rPr>
              <a:t>SE_Practice</a:t>
            </a:r>
            <a:r>
              <a:rPr lang="en" altLang="zh-CN" sz="1200" b="0" kern="1200" dirty="0">
                <a:solidFill>
                  <a:schemeClr val="tx1"/>
                </a:solidFill>
                <a:effectLst/>
                <a:latin typeface="+mn-lt"/>
                <a:ea typeface="+mn-ea"/>
                <a:cs typeface="+mn-cs"/>
              </a:rPr>
              <a:t>` </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就可以看到项目已经被创建。</a:t>
            </a:r>
          </a:p>
          <a:p>
            <a:br>
              <a:rPr lang="zh-CN" altLang="en-US" sz="1200" b="0" kern="1200" dirty="0">
                <a:solidFill>
                  <a:schemeClr val="tx1"/>
                </a:solidFill>
                <a:effectLst/>
                <a:latin typeface="+mn-lt"/>
                <a:ea typeface="+mn-ea"/>
                <a:cs typeface="+mn-cs"/>
              </a:rPr>
            </a:br>
            <a:r>
              <a:rPr lang="zh-CN" altLang="en-US" sz="1200" b="0" kern="1200" dirty="0">
                <a:solidFill>
                  <a:schemeClr val="tx1"/>
                </a:solidFill>
                <a:effectLst/>
                <a:latin typeface="+mn-lt"/>
                <a:ea typeface="+mn-ea"/>
                <a:cs typeface="+mn-cs"/>
              </a:rPr>
              <a:t>这时我们已经可以启动这个项目。进入</a:t>
            </a:r>
            <a:r>
              <a:rPr lang="en" altLang="zh-CN" sz="1200" b="0" kern="1200" dirty="0" err="1">
                <a:solidFill>
                  <a:schemeClr val="tx1"/>
                </a:solidFill>
                <a:effectLst/>
                <a:latin typeface="+mn-lt"/>
                <a:ea typeface="+mn-ea"/>
                <a:cs typeface="+mn-cs"/>
              </a:rPr>
              <a:t>SE_Practice</a:t>
            </a:r>
            <a:r>
              <a:rPr lang="zh-CN" altLang="en-US" sz="1200" b="0" kern="1200" dirty="0">
                <a:solidFill>
                  <a:schemeClr val="tx1"/>
                </a:solidFill>
                <a:effectLst/>
                <a:latin typeface="+mn-lt"/>
                <a:ea typeface="+mn-ea"/>
                <a:cs typeface="+mn-cs"/>
              </a:rPr>
              <a:t>目录，执行 </a:t>
            </a:r>
            <a:r>
              <a:rPr lang="en-US" altLang="zh-C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python </a:t>
            </a:r>
            <a:r>
              <a:rPr lang="en" altLang="zh-CN" sz="1200" b="0" kern="1200" dirty="0" err="1">
                <a:solidFill>
                  <a:schemeClr val="tx1"/>
                </a:solidFill>
                <a:effectLst/>
                <a:latin typeface="+mn-lt"/>
                <a:ea typeface="+mn-ea"/>
                <a:cs typeface="+mn-cs"/>
              </a:rPr>
              <a:t>manage.py</a:t>
            </a:r>
            <a:r>
              <a:rPr lang="en" altLang="zh-CN" sz="1200" b="0" kern="1200" dirty="0">
                <a:solidFill>
                  <a:schemeClr val="tx1"/>
                </a:solidFill>
                <a:effectLst/>
                <a:latin typeface="+mn-lt"/>
                <a:ea typeface="+mn-ea"/>
                <a:cs typeface="+mn-cs"/>
              </a:rPr>
              <a:t> </a:t>
            </a:r>
            <a:r>
              <a:rPr lang="en" altLang="zh-CN" sz="1200" b="0" kern="1200" dirty="0" err="1">
                <a:solidFill>
                  <a:schemeClr val="tx1"/>
                </a:solidFill>
                <a:effectLst/>
                <a:latin typeface="+mn-lt"/>
                <a:ea typeface="+mn-ea"/>
                <a:cs typeface="+mn-cs"/>
              </a:rPr>
              <a:t>runserver</a:t>
            </a:r>
            <a:r>
              <a:rPr lang="en" altLang="zh-CN" sz="1200" b="0" kern="1200" dirty="0">
                <a:solidFill>
                  <a:schemeClr val="tx1"/>
                </a:solidFill>
                <a:effectLst/>
                <a:latin typeface="+mn-lt"/>
                <a:ea typeface="+mn-ea"/>
                <a:cs typeface="+mn-cs"/>
              </a:rPr>
              <a:t> 0.0.0.0:8080` </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注意</a:t>
            </a:r>
            <a:r>
              <a:rPr lang="en" altLang="zh-CN" sz="1200" b="0" kern="1200" dirty="0">
                <a:solidFill>
                  <a:schemeClr val="tx1"/>
                </a:solidFill>
                <a:effectLst/>
                <a:latin typeface="+mn-lt"/>
                <a:ea typeface="+mn-ea"/>
                <a:cs typeface="+mn-cs"/>
              </a:rPr>
              <a:t>Python</a:t>
            </a:r>
            <a:r>
              <a:rPr lang="zh-CN" altLang="en-US" sz="1200" b="0" kern="1200" dirty="0">
                <a:solidFill>
                  <a:schemeClr val="tx1"/>
                </a:solidFill>
                <a:effectLst/>
                <a:latin typeface="+mn-lt"/>
                <a:ea typeface="+mn-ea"/>
                <a:cs typeface="+mn-cs"/>
              </a:rPr>
              <a:t>版本），就可以直接启动这个项目。这会产生一个看起来很醒目的报错，退出这次运行后，我们可以按照这个报错的提示输入： </a:t>
            </a:r>
            <a:r>
              <a:rPr lang="en-US" altLang="zh-C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python </a:t>
            </a:r>
            <a:r>
              <a:rPr lang="en" altLang="zh-CN" sz="1200" b="0" kern="1200" dirty="0" err="1">
                <a:solidFill>
                  <a:schemeClr val="tx1"/>
                </a:solidFill>
                <a:effectLst/>
                <a:latin typeface="+mn-lt"/>
                <a:ea typeface="+mn-ea"/>
                <a:cs typeface="+mn-cs"/>
              </a:rPr>
              <a:t>manage.py</a:t>
            </a:r>
            <a:r>
              <a:rPr lang="en" altLang="zh-CN" sz="1200" b="0" kern="1200" dirty="0">
                <a:solidFill>
                  <a:schemeClr val="tx1"/>
                </a:solidFill>
                <a:effectLst/>
                <a:latin typeface="+mn-lt"/>
                <a:ea typeface="+mn-ea"/>
                <a:cs typeface="+mn-cs"/>
              </a:rPr>
              <a:t> migrate`</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这个操作创建了数据库中需要存放的表。</a:t>
            </a:r>
          </a:p>
          <a:p>
            <a:endParaRPr kumimoji="1" lang="en-US" altLang="zh-CN" dirty="0"/>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17</a:t>
            </a:fld>
            <a:endParaRPr kumimoji="1" lang="zh-CN" altLang="en-US"/>
          </a:p>
        </p:txBody>
      </p:sp>
    </p:spTree>
    <p:extLst>
      <p:ext uri="{BB962C8B-B14F-4D97-AF65-F5344CB8AC3E}">
        <p14:creationId xmlns:p14="http://schemas.microsoft.com/office/powerpoint/2010/main" val="4165214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kern="1200" dirty="0">
                <a:solidFill>
                  <a:schemeClr val="tx1"/>
                </a:solidFill>
                <a:effectLst/>
                <a:latin typeface="+mn-lt"/>
                <a:ea typeface="+mn-ea"/>
                <a:cs typeface="+mn-cs"/>
              </a:rPr>
              <a:t>Django</a:t>
            </a:r>
            <a:r>
              <a:rPr lang="zh-CN" altLang="en-US" sz="1200" b="0" kern="1200" dirty="0">
                <a:solidFill>
                  <a:schemeClr val="tx1"/>
                </a:solidFill>
                <a:effectLst/>
                <a:latin typeface="+mn-lt"/>
                <a:ea typeface="+mn-ea"/>
                <a:cs typeface="+mn-cs"/>
              </a:rPr>
              <a:t>自带了一个功能强大的</a:t>
            </a:r>
            <a:r>
              <a:rPr lang="en" altLang="zh-CN" sz="1200" b="0" kern="1200" dirty="0">
                <a:solidFill>
                  <a:schemeClr val="tx1"/>
                </a:solidFill>
                <a:effectLst/>
                <a:latin typeface="+mn-lt"/>
                <a:ea typeface="+mn-ea"/>
                <a:cs typeface="+mn-cs"/>
              </a:rPr>
              <a:t>Web</a:t>
            </a:r>
            <a:r>
              <a:rPr lang="zh-CN" altLang="en-US" sz="1200" b="0" kern="1200" dirty="0">
                <a:solidFill>
                  <a:schemeClr val="tx1"/>
                </a:solidFill>
                <a:effectLst/>
                <a:latin typeface="+mn-lt"/>
                <a:ea typeface="+mn-ea"/>
                <a:cs typeface="+mn-cs"/>
              </a:rPr>
              <a:t>后台，能够帮助你查看</a:t>
            </a:r>
            <a:r>
              <a:rPr lang="en" altLang="zh-CN" sz="1200" b="0" kern="1200" dirty="0">
                <a:solidFill>
                  <a:schemeClr val="tx1"/>
                </a:solidFill>
                <a:effectLst/>
                <a:latin typeface="+mn-lt"/>
                <a:ea typeface="+mn-ea"/>
                <a:cs typeface="+mn-cs"/>
              </a:rPr>
              <a:t>Web</a:t>
            </a:r>
            <a:r>
              <a:rPr lang="zh-CN" altLang="en-US" sz="1200" b="0" kern="1200" dirty="0">
                <a:solidFill>
                  <a:schemeClr val="tx1"/>
                </a:solidFill>
                <a:effectLst/>
                <a:latin typeface="+mn-lt"/>
                <a:ea typeface="+mn-ea"/>
                <a:cs typeface="+mn-cs"/>
              </a:rPr>
              <a:t>应用状态、查看或修改所有</a:t>
            </a:r>
            <a:r>
              <a:rPr lang="en" altLang="zh-CN" sz="1200" b="0" kern="1200" dirty="0">
                <a:solidFill>
                  <a:schemeClr val="tx1"/>
                </a:solidFill>
                <a:effectLst/>
                <a:latin typeface="+mn-lt"/>
                <a:ea typeface="+mn-ea"/>
                <a:cs typeface="+mn-cs"/>
              </a:rPr>
              <a:t>Model</a:t>
            </a:r>
            <a:r>
              <a:rPr lang="zh-CN" altLang="en-US" sz="1200" b="0" kern="1200" dirty="0">
                <a:solidFill>
                  <a:schemeClr val="tx1"/>
                </a:solidFill>
                <a:effectLst/>
                <a:latin typeface="+mn-lt"/>
                <a:ea typeface="+mn-ea"/>
                <a:cs typeface="+mn-cs"/>
              </a:rPr>
              <a:t>等。接下来我们进行配置。</a:t>
            </a:r>
          </a:p>
          <a:p>
            <a:br>
              <a:rPr lang="zh-CN" altLang="en-US" sz="1200" b="0" kern="1200" dirty="0">
                <a:solidFill>
                  <a:schemeClr val="tx1"/>
                </a:solidFill>
                <a:effectLst/>
                <a:latin typeface="+mn-lt"/>
                <a:ea typeface="+mn-ea"/>
                <a:cs typeface="+mn-cs"/>
              </a:rPr>
            </a:b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 执行 </a:t>
            </a:r>
            <a:r>
              <a:rPr lang="en-US" altLang="zh-C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python </a:t>
            </a:r>
            <a:r>
              <a:rPr lang="en" altLang="zh-CN" sz="1200" b="0" kern="1200" dirty="0" err="1">
                <a:solidFill>
                  <a:schemeClr val="tx1"/>
                </a:solidFill>
                <a:effectLst/>
                <a:latin typeface="+mn-lt"/>
                <a:ea typeface="+mn-ea"/>
                <a:cs typeface="+mn-cs"/>
              </a:rPr>
              <a:t>manage.py</a:t>
            </a:r>
            <a:r>
              <a:rPr lang="en" altLang="zh-CN" sz="1200" b="0" kern="1200" dirty="0">
                <a:solidFill>
                  <a:schemeClr val="tx1"/>
                </a:solidFill>
                <a:effectLst/>
                <a:latin typeface="+mn-lt"/>
                <a:ea typeface="+mn-ea"/>
                <a:cs typeface="+mn-cs"/>
              </a:rPr>
              <a:t> </a:t>
            </a:r>
            <a:r>
              <a:rPr lang="en" altLang="zh-CN" sz="1200" b="0" kern="1200" dirty="0" err="1">
                <a:solidFill>
                  <a:schemeClr val="tx1"/>
                </a:solidFill>
                <a:effectLst/>
                <a:latin typeface="+mn-lt"/>
                <a:ea typeface="+mn-ea"/>
                <a:cs typeface="+mn-cs"/>
              </a:rPr>
              <a:t>createsuperuser</a:t>
            </a:r>
            <a:r>
              <a:rPr lang="en" altLang="zh-CN" sz="1200" b="0" kern="1200" dirty="0">
                <a:solidFill>
                  <a:schemeClr val="tx1"/>
                </a:solidFill>
                <a:effectLst/>
                <a:latin typeface="+mn-lt"/>
                <a:ea typeface="+mn-ea"/>
                <a:cs typeface="+mn-cs"/>
              </a:rPr>
              <a:t>` </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并按提示操作添加超级用户</a:t>
            </a:r>
          </a:p>
          <a:p>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 打开</a:t>
            </a:r>
            <a:r>
              <a:rPr lang="en" altLang="zh-CN" sz="1200" b="0" kern="1200" dirty="0" err="1">
                <a:solidFill>
                  <a:schemeClr val="tx1"/>
                </a:solidFill>
                <a:effectLst/>
                <a:latin typeface="+mn-lt"/>
                <a:ea typeface="+mn-ea"/>
                <a:cs typeface="+mn-cs"/>
              </a:rPr>
              <a:t>urlpatterns</a:t>
            </a:r>
            <a:r>
              <a:rPr lang="zh-CN" altLang="e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a:t>
            </a:r>
            <a:r>
              <a:rPr lang="en" altLang="zh-CN" sz="1200" b="0" kern="1200" dirty="0" err="1">
                <a:solidFill>
                  <a:schemeClr val="tx1"/>
                </a:solidFill>
                <a:effectLst/>
                <a:latin typeface="+mn-lt"/>
                <a:ea typeface="+mn-ea"/>
                <a:cs typeface="+mn-cs"/>
              </a:rPr>
              <a:t>SE_Practice</a:t>
            </a:r>
            <a:r>
              <a:rPr lang="en" altLang="zh-CN" sz="1200" b="0" kern="1200" dirty="0">
                <a:solidFill>
                  <a:schemeClr val="tx1"/>
                </a:solidFill>
                <a:effectLst/>
                <a:latin typeface="+mn-lt"/>
                <a:ea typeface="+mn-ea"/>
                <a:cs typeface="+mn-cs"/>
              </a:rPr>
              <a:t>/</a:t>
            </a:r>
            <a:r>
              <a:rPr lang="en" altLang="zh-CN" sz="1200" b="0" kern="1200" dirty="0" err="1">
                <a:solidFill>
                  <a:schemeClr val="tx1"/>
                </a:solidFill>
                <a:effectLst/>
                <a:latin typeface="+mn-lt"/>
                <a:ea typeface="+mn-ea"/>
                <a:cs typeface="+mn-cs"/>
              </a:rPr>
              <a:t>urls.py</a:t>
            </a:r>
            <a:r>
              <a:rPr lang="zh-CN" altLang="e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`path('admin/', </a:t>
            </a:r>
            <a:r>
              <a:rPr lang="en" altLang="zh-CN" sz="1200" b="0" kern="1200" dirty="0" err="1">
                <a:solidFill>
                  <a:schemeClr val="tx1"/>
                </a:solidFill>
                <a:effectLst/>
                <a:latin typeface="+mn-lt"/>
                <a:ea typeface="+mn-ea"/>
                <a:cs typeface="+mn-cs"/>
              </a:rPr>
              <a:t>admin.site.urls</a:t>
            </a:r>
            <a:r>
              <a:rPr lang="en" altLang="zh-CN" sz="1200" b="0" kern="1200" dirty="0">
                <a:solidFill>
                  <a:schemeClr val="tx1"/>
                </a:solidFill>
                <a:effectLst/>
                <a:latin typeface="+mn-lt"/>
                <a:ea typeface="+mn-ea"/>
                <a:cs typeface="+mn-cs"/>
              </a:rPr>
              <a:t>)` </a:t>
            </a:r>
            <a:r>
              <a:rPr lang="zh-CN" altLang="en-US" sz="1200" b="0" kern="1200" dirty="0">
                <a:solidFill>
                  <a:schemeClr val="tx1"/>
                </a:solidFill>
                <a:effectLst/>
                <a:latin typeface="+mn-lt"/>
                <a:ea typeface="+mn-ea"/>
                <a:cs typeface="+mn-cs"/>
              </a:rPr>
              <a:t>表示后台的路由</a:t>
            </a:r>
          </a:p>
          <a:p>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 访问 </a:t>
            </a:r>
            <a:r>
              <a:rPr lang="en-US" altLang="zh-CN" sz="1200" b="0" kern="1200" dirty="0">
                <a:solidFill>
                  <a:schemeClr val="tx1"/>
                </a:solidFill>
                <a:effectLst/>
                <a:latin typeface="+mn-lt"/>
                <a:ea typeface="+mn-ea"/>
                <a:cs typeface="+mn-cs"/>
              </a:rPr>
              <a:t>&lt;</a:t>
            </a:r>
            <a:r>
              <a:rPr lang="en" altLang="zh-CN" sz="1200" b="0" u="sng" kern="1200" dirty="0">
                <a:solidFill>
                  <a:schemeClr val="tx1"/>
                </a:solidFill>
                <a:effectLst/>
                <a:latin typeface="+mn-lt"/>
                <a:ea typeface="+mn-ea"/>
                <a:cs typeface="+mn-cs"/>
              </a:rPr>
              <a:t>http://127.0.0.1:8080/admin</a:t>
            </a:r>
            <a:r>
              <a:rPr lang="en" altLang="zh-CN" sz="1200" b="0" kern="1200" dirty="0">
                <a:solidFill>
                  <a:schemeClr val="tx1"/>
                </a:solidFill>
                <a:effectLst/>
                <a:latin typeface="+mn-lt"/>
                <a:ea typeface="+mn-ea"/>
                <a:cs typeface="+mn-cs"/>
              </a:rPr>
              <a:t>&gt; </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登录后就可以进入后台</a:t>
            </a:r>
          </a:p>
          <a:p>
            <a:br>
              <a:rPr lang="zh-CN" altLang="en-US" sz="1200" b="0" kern="1200" dirty="0">
                <a:solidFill>
                  <a:schemeClr val="tx1"/>
                </a:solidFill>
                <a:effectLst/>
                <a:latin typeface="+mn-lt"/>
                <a:ea typeface="+mn-ea"/>
                <a:cs typeface="+mn-cs"/>
              </a:rPr>
            </a:br>
            <a:endParaRPr lang="zh-CN" altLang="en-US" sz="1200" b="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18</a:t>
            </a:fld>
            <a:endParaRPr kumimoji="1" lang="zh-CN" altLang="en-US"/>
          </a:p>
        </p:txBody>
      </p:sp>
    </p:spTree>
    <p:extLst>
      <p:ext uri="{BB962C8B-B14F-4D97-AF65-F5344CB8AC3E}">
        <p14:creationId xmlns:p14="http://schemas.microsoft.com/office/powerpoint/2010/main" val="12698945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 执行 </a:t>
            </a:r>
            <a:r>
              <a:rPr lang="en-US" altLang="zh-C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python </a:t>
            </a:r>
            <a:r>
              <a:rPr lang="en" altLang="zh-CN" sz="1200" b="0" kern="1200" dirty="0" err="1">
                <a:solidFill>
                  <a:schemeClr val="tx1"/>
                </a:solidFill>
                <a:effectLst/>
                <a:latin typeface="+mn-lt"/>
                <a:ea typeface="+mn-ea"/>
                <a:cs typeface="+mn-cs"/>
              </a:rPr>
              <a:t>manage.py</a:t>
            </a:r>
            <a:r>
              <a:rPr lang="en" altLang="zh-CN" sz="1200" b="0" kern="1200" dirty="0">
                <a:solidFill>
                  <a:schemeClr val="tx1"/>
                </a:solidFill>
                <a:effectLst/>
                <a:latin typeface="+mn-lt"/>
                <a:ea typeface="+mn-ea"/>
                <a:cs typeface="+mn-cs"/>
              </a:rPr>
              <a:t> </a:t>
            </a:r>
            <a:r>
              <a:rPr lang="en" altLang="zh-CN" sz="1200" b="0" kern="1200" dirty="0" err="1">
                <a:solidFill>
                  <a:schemeClr val="tx1"/>
                </a:solidFill>
                <a:effectLst/>
                <a:latin typeface="+mn-lt"/>
                <a:ea typeface="+mn-ea"/>
                <a:cs typeface="+mn-cs"/>
              </a:rPr>
              <a:t>startapp</a:t>
            </a:r>
            <a:r>
              <a:rPr lang="en" altLang="zh-CN" sz="1200" b="0" kern="1200" dirty="0">
                <a:solidFill>
                  <a:schemeClr val="tx1"/>
                </a:solidFill>
                <a:effectLst/>
                <a:latin typeface="+mn-lt"/>
                <a:ea typeface="+mn-ea"/>
                <a:cs typeface="+mn-cs"/>
              </a:rPr>
              <a:t> hello`</a:t>
            </a:r>
          </a:p>
          <a:p>
            <a:r>
              <a:rPr lang="en" altLang="zh-CN" sz="1200" b="0" kern="1200" dirty="0">
                <a:solidFill>
                  <a:schemeClr val="tx1"/>
                </a:solidFill>
                <a:effectLst/>
                <a:latin typeface="+mn-lt"/>
                <a:ea typeface="+mn-ea"/>
                <a:cs typeface="+mn-cs"/>
              </a:rPr>
              <a:t>- </a:t>
            </a:r>
            <a:r>
              <a:rPr lang="zh-CN" altLang="en-US" sz="1200" b="0" kern="1200" dirty="0">
                <a:solidFill>
                  <a:schemeClr val="tx1"/>
                </a:solidFill>
                <a:effectLst/>
                <a:latin typeface="+mn-lt"/>
                <a:ea typeface="+mn-ea"/>
                <a:cs typeface="+mn-cs"/>
              </a:rPr>
              <a:t>修改项目配置（</a:t>
            </a:r>
            <a:r>
              <a:rPr lang="en-US" altLang="zh-CN" sz="1200" b="0" kern="1200" dirty="0">
                <a:solidFill>
                  <a:schemeClr val="tx1"/>
                </a:solidFill>
                <a:effectLst/>
                <a:latin typeface="+mn-lt"/>
                <a:ea typeface="+mn-ea"/>
                <a:cs typeface="+mn-cs"/>
              </a:rPr>
              <a:t>./</a:t>
            </a:r>
            <a:r>
              <a:rPr lang="en" altLang="zh-CN" sz="1200" b="0" kern="1200" dirty="0" err="1">
                <a:solidFill>
                  <a:schemeClr val="tx1"/>
                </a:solidFill>
                <a:effectLst/>
                <a:latin typeface="+mn-lt"/>
                <a:ea typeface="+mn-ea"/>
                <a:cs typeface="+mn-cs"/>
              </a:rPr>
              <a:t>SE_Practice</a:t>
            </a:r>
            <a:r>
              <a:rPr lang="en" altLang="zh-CN" sz="1200" b="0" kern="1200" dirty="0">
                <a:solidFill>
                  <a:schemeClr val="tx1"/>
                </a:solidFill>
                <a:effectLst/>
                <a:latin typeface="+mn-lt"/>
                <a:ea typeface="+mn-ea"/>
                <a:cs typeface="+mn-cs"/>
              </a:rPr>
              <a:t>/</a:t>
            </a:r>
            <a:r>
              <a:rPr lang="en" altLang="zh-CN" sz="1200" b="0" kern="1200" dirty="0" err="1">
                <a:solidFill>
                  <a:schemeClr val="tx1"/>
                </a:solidFill>
                <a:effectLst/>
                <a:latin typeface="+mn-lt"/>
                <a:ea typeface="+mn-ea"/>
                <a:cs typeface="+mn-cs"/>
              </a:rPr>
              <a:t>settings.py</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在 </a:t>
            </a:r>
            <a:r>
              <a:rPr lang="en-US" altLang="zh-C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INSTALLED_APPS` </a:t>
            </a:r>
            <a:r>
              <a:rPr lang="zh-CN" altLang="en-US" sz="1200" b="0" kern="1200" dirty="0">
                <a:solidFill>
                  <a:schemeClr val="tx1"/>
                </a:solidFill>
                <a:effectLst/>
                <a:latin typeface="+mn-lt"/>
                <a:ea typeface="+mn-ea"/>
                <a:cs typeface="+mn-cs"/>
              </a:rPr>
              <a:t>的列表中加入</a:t>
            </a:r>
            <a:r>
              <a:rPr lang="en-US" altLang="zh-C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hello'`</a:t>
            </a:r>
          </a:p>
          <a:p>
            <a:r>
              <a:rPr lang="en" altLang="zh-CN" sz="1200" b="0" kern="1200" dirty="0">
                <a:solidFill>
                  <a:schemeClr val="tx1"/>
                </a:solidFill>
                <a:effectLst/>
                <a:latin typeface="+mn-lt"/>
                <a:ea typeface="+mn-ea"/>
                <a:cs typeface="+mn-cs"/>
              </a:rPr>
              <a:t>- </a:t>
            </a:r>
            <a:r>
              <a:rPr lang="zh-CN" altLang="en-US" sz="1200" b="0" kern="1200" dirty="0">
                <a:solidFill>
                  <a:schemeClr val="tx1"/>
                </a:solidFill>
                <a:effectLst/>
                <a:latin typeface="+mn-lt"/>
                <a:ea typeface="+mn-ea"/>
                <a:cs typeface="+mn-cs"/>
              </a:rPr>
              <a:t>我们的新应用包含一个视图，所以我们需要修改 </a:t>
            </a:r>
            <a:r>
              <a:rPr lang="en-US" altLang="zh-CN" sz="1200" b="0" kern="1200" dirty="0">
                <a:solidFill>
                  <a:schemeClr val="tx1"/>
                </a:solidFill>
                <a:effectLst/>
                <a:latin typeface="+mn-lt"/>
                <a:ea typeface="+mn-ea"/>
                <a:cs typeface="+mn-cs"/>
              </a:rPr>
              <a:t>`</a:t>
            </a:r>
            <a:r>
              <a:rPr lang="en" altLang="zh-CN" sz="1200" b="0" kern="1200" dirty="0" err="1">
                <a:solidFill>
                  <a:schemeClr val="tx1"/>
                </a:solidFill>
                <a:effectLst/>
                <a:latin typeface="+mn-lt"/>
                <a:ea typeface="+mn-ea"/>
                <a:cs typeface="+mn-cs"/>
              </a:rPr>
              <a:t>urlpatterns</a:t>
            </a:r>
            <a:r>
              <a:rPr lang="en" altLang="zh-CN" sz="1200" b="0" kern="1200" dirty="0">
                <a:solidFill>
                  <a:schemeClr val="tx1"/>
                </a:solidFill>
                <a:effectLst/>
                <a:latin typeface="+mn-lt"/>
                <a:ea typeface="+mn-ea"/>
                <a:cs typeface="+mn-cs"/>
              </a:rPr>
              <a:t>` </a:t>
            </a:r>
            <a:r>
              <a:rPr lang="zh-CN" altLang="e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a:t>
            </a:r>
            <a:r>
              <a:rPr lang="en" altLang="zh-CN" sz="1200" b="0" kern="1200" dirty="0" err="1">
                <a:solidFill>
                  <a:schemeClr val="tx1"/>
                </a:solidFill>
                <a:effectLst/>
                <a:latin typeface="+mn-lt"/>
                <a:ea typeface="+mn-ea"/>
                <a:cs typeface="+mn-cs"/>
              </a:rPr>
              <a:t>SE_Practice</a:t>
            </a:r>
            <a:r>
              <a:rPr lang="en" altLang="zh-CN" sz="1200" b="0" kern="1200" dirty="0">
                <a:solidFill>
                  <a:schemeClr val="tx1"/>
                </a:solidFill>
                <a:effectLst/>
                <a:latin typeface="+mn-lt"/>
                <a:ea typeface="+mn-ea"/>
                <a:cs typeface="+mn-cs"/>
              </a:rPr>
              <a:t>/</a:t>
            </a:r>
            <a:r>
              <a:rPr lang="en" altLang="zh-CN" sz="1200" b="0" kern="1200" dirty="0" err="1">
                <a:solidFill>
                  <a:schemeClr val="tx1"/>
                </a:solidFill>
                <a:effectLst/>
                <a:latin typeface="+mn-lt"/>
                <a:ea typeface="+mn-ea"/>
                <a:cs typeface="+mn-cs"/>
              </a:rPr>
              <a:t>urls.py</a:t>
            </a:r>
            <a:r>
              <a:rPr lang="zh-CN" altLang="en" sz="1200" b="0" kern="1200" dirty="0">
                <a:solidFill>
                  <a:schemeClr val="tx1"/>
                </a:solidFill>
                <a:effectLst/>
                <a:latin typeface="+mn-lt"/>
                <a:ea typeface="+mn-ea"/>
                <a:cs typeface="+mn-cs"/>
              </a:rPr>
              <a:t>）</a:t>
            </a:r>
          </a:p>
          <a:p>
            <a:r>
              <a:rPr lang="en" altLang="zh-CN" sz="1200" b="0" kern="1200" dirty="0">
                <a:solidFill>
                  <a:schemeClr val="tx1"/>
                </a:solidFill>
                <a:effectLst/>
                <a:latin typeface="+mn-lt"/>
                <a:ea typeface="+mn-ea"/>
                <a:cs typeface="+mn-cs"/>
              </a:rPr>
              <a:t>- </a:t>
            </a:r>
            <a:r>
              <a:rPr lang="zh-CN" altLang="en-US" sz="1200" b="0" kern="1200" dirty="0">
                <a:solidFill>
                  <a:schemeClr val="tx1"/>
                </a:solidFill>
                <a:effectLst/>
                <a:latin typeface="+mn-lt"/>
                <a:ea typeface="+mn-ea"/>
                <a:cs typeface="+mn-cs"/>
              </a:rPr>
              <a:t>加入 </a:t>
            </a:r>
            <a:r>
              <a:rPr lang="en-US" altLang="zh-C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include` </a:t>
            </a:r>
            <a:r>
              <a:rPr lang="zh-CN" altLang="en-US" sz="1200" b="0" kern="1200" dirty="0">
                <a:solidFill>
                  <a:schemeClr val="tx1"/>
                </a:solidFill>
                <a:effectLst/>
                <a:latin typeface="+mn-lt"/>
                <a:ea typeface="+mn-ea"/>
                <a:cs typeface="+mn-cs"/>
              </a:rPr>
              <a:t>函数的依赖 </a:t>
            </a:r>
            <a:r>
              <a:rPr lang="en-US" altLang="zh-C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from </a:t>
            </a:r>
            <a:r>
              <a:rPr lang="en" altLang="zh-CN" sz="1200" b="0" kern="1200" dirty="0" err="1">
                <a:solidFill>
                  <a:schemeClr val="tx1"/>
                </a:solidFill>
                <a:effectLst/>
                <a:latin typeface="+mn-lt"/>
                <a:ea typeface="+mn-ea"/>
                <a:cs typeface="+mn-cs"/>
              </a:rPr>
              <a:t>django.urls</a:t>
            </a:r>
            <a:r>
              <a:rPr lang="en" altLang="zh-CN" sz="1200" b="0" kern="1200" dirty="0">
                <a:solidFill>
                  <a:schemeClr val="tx1"/>
                </a:solidFill>
                <a:effectLst/>
                <a:latin typeface="+mn-lt"/>
                <a:ea typeface="+mn-ea"/>
                <a:cs typeface="+mn-cs"/>
              </a:rPr>
              <a:t> import include, path`</a:t>
            </a:r>
          </a:p>
          <a:p>
            <a:r>
              <a:rPr lang="en" altLang="zh-CN" sz="1200" b="0" kern="1200" dirty="0">
                <a:solidFill>
                  <a:schemeClr val="tx1"/>
                </a:solidFill>
                <a:effectLst/>
                <a:latin typeface="+mn-lt"/>
                <a:ea typeface="+mn-ea"/>
                <a:cs typeface="+mn-cs"/>
              </a:rPr>
              <a:t>- </a:t>
            </a:r>
            <a:r>
              <a:rPr lang="zh-CN" altLang="en-US" sz="1200" b="0" kern="1200" dirty="0">
                <a:solidFill>
                  <a:schemeClr val="tx1"/>
                </a:solidFill>
                <a:effectLst/>
                <a:latin typeface="+mn-lt"/>
                <a:ea typeface="+mn-ea"/>
                <a:cs typeface="+mn-cs"/>
              </a:rPr>
              <a:t>在</a:t>
            </a:r>
            <a:r>
              <a:rPr lang="en" altLang="zh-CN" sz="1200" b="0" kern="1200" dirty="0" err="1">
                <a:solidFill>
                  <a:schemeClr val="tx1"/>
                </a:solidFill>
                <a:effectLst/>
                <a:latin typeface="+mn-lt"/>
                <a:ea typeface="+mn-ea"/>
                <a:cs typeface="+mn-cs"/>
              </a:rPr>
              <a:t>urlpatterns</a:t>
            </a:r>
            <a:r>
              <a:rPr lang="zh-CN" altLang="en-US" sz="1200" b="0" kern="1200" dirty="0">
                <a:solidFill>
                  <a:schemeClr val="tx1"/>
                </a:solidFill>
                <a:effectLst/>
                <a:latin typeface="+mn-lt"/>
                <a:ea typeface="+mn-ea"/>
                <a:cs typeface="+mn-cs"/>
              </a:rPr>
              <a:t>中加入新应用的路由 </a:t>
            </a:r>
            <a:r>
              <a:rPr lang="en-US" altLang="zh-C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path('</a:t>
            </a:r>
            <a:r>
              <a:rPr lang="en" altLang="zh-CN" sz="1200" b="0" kern="1200" dirty="0" err="1">
                <a:solidFill>
                  <a:schemeClr val="tx1"/>
                </a:solidFill>
                <a:effectLst/>
                <a:latin typeface="+mn-lt"/>
                <a:ea typeface="+mn-ea"/>
                <a:cs typeface="+mn-cs"/>
              </a:rPr>
              <a:t>api</a:t>
            </a:r>
            <a:r>
              <a:rPr lang="en" altLang="zh-CN" sz="1200" b="0" kern="1200" dirty="0">
                <a:solidFill>
                  <a:schemeClr val="tx1"/>
                </a:solidFill>
                <a:effectLst/>
                <a:latin typeface="+mn-lt"/>
                <a:ea typeface="+mn-ea"/>
                <a:cs typeface="+mn-cs"/>
              </a:rPr>
              <a:t>/', include('</a:t>
            </a:r>
            <a:r>
              <a:rPr lang="en" altLang="zh-CN" sz="1200" b="0" kern="1200" dirty="0" err="1">
                <a:solidFill>
                  <a:schemeClr val="tx1"/>
                </a:solidFill>
                <a:effectLst/>
                <a:latin typeface="+mn-lt"/>
                <a:ea typeface="+mn-ea"/>
                <a:cs typeface="+mn-cs"/>
              </a:rPr>
              <a:t>hello.urls</a:t>
            </a:r>
            <a:r>
              <a:rPr lang="en" altLang="zh-CN" sz="1200" b="0" kern="1200" dirty="0">
                <a:solidFill>
                  <a:schemeClr val="tx1"/>
                </a:solidFill>
                <a:effectLst/>
                <a:latin typeface="+mn-lt"/>
                <a:ea typeface="+mn-ea"/>
                <a:cs typeface="+mn-cs"/>
              </a:rPr>
              <a:t>'))`</a:t>
            </a:r>
          </a:p>
          <a:p>
            <a:r>
              <a:rPr lang="en" altLang="zh-CN" sz="1200" b="0" kern="1200" dirty="0">
                <a:solidFill>
                  <a:schemeClr val="tx1"/>
                </a:solidFill>
                <a:effectLst/>
                <a:latin typeface="+mn-lt"/>
                <a:ea typeface="+mn-ea"/>
                <a:cs typeface="+mn-cs"/>
              </a:rPr>
              <a:t>- </a:t>
            </a:r>
            <a:r>
              <a:rPr lang="zh-CN" altLang="en-US" sz="1200" b="0" kern="1200" dirty="0">
                <a:solidFill>
                  <a:schemeClr val="tx1"/>
                </a:solidFill>
                <a:effectLst/>
                <a:latin typeface="+mn-lt"/>
                <a:ea typeface="+mn-ea"/>
                <a:cs typeface="+mn-cs"/>
              </a:rPr>
              <a:t>我们同样需要设置新应用的 </a:t>
            </a:r>
            <a:r>
              <a:rPr lang="en-US" altLang="zh-CN" sz="1200" b="0" kern="1200" dirty="0">
                <a:solidFill>
                  <a:schemeClr val="tx1"/>
                </a:solidFill>
                <a:effectLst/>
                <a:latin typeface="+mn-lt"/>
                <a:ea typeface="+mn-ea"/>
                <a:cs typeface="+mn-cs"/>
              </a:rPr>
              <a:t>`</a:t>
            </a:r>
            <a:r>
              <a:rPr lang="en" altLang="zh-CN" sz="1200" b="0" kern="1200" dirty="0" err="1">
                <a:solidFill>
                  <a:schemeClr val="tx1"/>
                </a:solidFill>
                <a:effectLst/>
                <a:latin typeface="+mn-lt"/>
                <a:ea typeface="+mn-ea"/>
                <a:cs typeface="+mn-cs"/>
              </a:rPr>
              <a:t>urlpatterns</a:t>
            </a:r>
            <a:r>
              <a:rPr lang="en" altLang="zh-CN" sz="1200" b="0" kern="1200" dirty="0">
                <a:solidFill>
                  <a:schemeClr val="tx1"/>
                </a:solidFill>
                <a:effectLst/>
                <a:latin typeface="+mn-lt"/>
                <a:ea typeface="+mn-ea"/>
                <a:cs typeface="+mn-cs"/>
              </a:rPr>
              <a:t>` </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新建文件 </a:t>
            </a:r>
            <a:r>
              <a:rPr lang="en-US" altLang="zh-C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hello/</a:t>
            </a:r>
            <a:r>
              <a:rPr lang="en" altLang="zh-CN" sz="1200" b="0" kern="1200" dirty="0" err="1">
                <a:solidFill>
                  <a:schemeClr val="tx1"/>
                </a:solidFill>
                <a:effectLst/>
                <a:latin typeface="+mn-lt"/>
                <a:ea typeface="+mn-ea"/>
                <a:cs typeface="+mn-cs"/>
              </a:rPr>
              <a:t>urls.py</a:t>
            </a:r>
            <a:endParaRPr lang="zh-CN" altLang="en-US" sz="1200" b="0" kern="1200" dirty="0">
              <a:solidFill>
                <a:schemeClr val="tx1"/>
              </a:solidFill>
              <a:effectLst/>
              <a:latin typeface="+mn-lt"/>
              <a:ea typeface="+mn-ea"/>
              <a:cs typeface="+mn-cs"/>
            </a:endParaRPr>
          </a:p>
          <a:p>
            <a:endParaRPr lang="en" altLang="zh-CN" sz="1200" b="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19</a:t>
            </a:fld>
            <a:endParaRPr kumimoji="1" lang="zh-CN" altLang="en-US"/>
          </a:p>
        </p:txBody>
      </p:sp>
    </p:spTree>
    <p:extLst>
      <p:ext uri="{BB962C8B-B14F-4D97-AF65-F5344CB8AC3E}">
        <p14:creationId xmlns:p14="http://schemas.microsoft.com/office/powerpoint/2010/main" val="10646462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kern="1200" dirty="0">
                <a:solidFill>
                  <a:schemeClr val="tx1"/>
                </a:solidFill>
                <a:effectLst/>
                <a:latin typeface="+mn-lt"/>
                <a:ea typeface="+mn-ea"/>
                <a:cs typeface="+mn-cs"/>
              </a:rPr>
              <a:t>我们可以实现一个简单的视图，返回一个字符串。编辑 </a:t>
            </a:r>
            <a:r>
              <a:rPr lang="en-US" altLang="zh-C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hello/</a:t>
            </a:r>
            <a:r>
              <a:rPr lang="en" altLang="zh-CN" sz="1200" b="0" kern="1200" dirty="0" err="1">
                <a:solidFill>
                  <a:schemeClr val="tx1"/>
                </a:solidFill>
                <a:effectLst/>
                <a:latin typeface="+mn-lt"/>
                <a:ea typeface="+mn-ea"/>
                <a:cs typeface="+mn-cs"/>
              </a:rPr>
              <a:t>views.py</a:t>
            </a:r>
            <a:endParaRPr lang="en" altLang="zh-CN" sz="1200" b="0" kern="1200" dirty="0">
              <a:solidFill>
                <a:schemeClr val="tx1"/>
              </a:solidFill>
              <a:effectLst/>
              <a:latin typeface="+mn-lt"/>
              <a:ea typeface="+mn-ea"/>
              <a:cs typeface="+mn-cs"/>
            </a:endParaRPr>
          </a:p>
          <a:p>
            <a:br>
              <a:rPr lang="en" altLang="zh-CN" sz="1200" b="0" kern="1200" dirty="0">
                <a:solidFill>
                  <a:schemeClr val="tx1"/>
                </a:solidFill>
                <a:effectLst/>
                <a:latin typeface="+mn-lt"/>
                <a:ea typeface="+mn-ea"/>
                <a:cs typeface="+mn-cs"/>
              </a:rPr>
            </a:br>
            <a:r>
              <a:rPr lang="zh-CN" altLang="en-US" sz="1200" b="0" kern="1200" dirty="0">
                <a:solidFill>
                  <a:schemeClr val="tx1"/>
                </a:solidFill>
                <a:effectLst/>
                <a:latin typeface="+mn-lt"/>
                <a:ea typeface="+mn-ea"/>
                <a:cs typeface="+mn-cs"/>
              </a:rPr>
              <a:t>值得注意的是，</a:t>
            </a:r>
            <a:r>
              <a:rPr lang="en" altLang="zh-CN" sz="1200" b="0" kern="1200" dirty="0">
                <a:solidFill>
                  <a:schemeClr val="tx1"/>
                </a:solidFill>
                <a:effectLst/>
                <a:latin typeface="+mn-lt"/>
                <a:ea typeface="+mn-ea"/>
                <a:cs typeface="+mn-cs"/>
              </a:rPr>
              <a:t>Django</a:t>
            </a:r>
            <a:r>
              <a:rPr lang="zh-CN" altLang="en-US" sz="1200" b="0" kern="1200" dirty="0">
                <a:solidFill>
                  <a:schemeClr val="tx1"/>
                </a:solidFill>
                <a:effectLst/>
                <a:latin typeface="+mn-lt"/>
                <a:ea typeface="+mn-ea"/>
                <a:cs typeface="+mn-cs"/>
              </a:rPr>
              <a:t>推荐的做法是使用</a:t>
            </a:r>
            <a:r>
              <a:rPr lang="en" altLang="zh-CN" sz="1200" b="0" kern="1200" dirty="0">
                <a:solidFill>
                  <a:schemeClr val="tx1"/>
                </a:solidFill>
                <a:effectLst/>
                <a:latin typeface="+mn-lt"/>
                <a:ea typeface="+mn-ea"/>
                <a:cs typeface="+mn-cs"/>
              </a:rPr>
              <a:t>View</a:t>
            </a:r>
            <a:r>
              <a:rPr lang="zh-CN" altLang="en-US" sz="1200" b="0" kern="1200" dirty="0">
                <a:solidFill>
                  <a:schemeClr val="tx1"/>
                </a:solidFill>
                <a:effectLst/>
                <a:latin typeface="+mn-lt"/>
                <a:ea typeface="+mn-ea"/>
                <a:cs typeface="+mn-cs"/>
              </a:rPr>
              <a:t>配合</a:t>
            </a:r>
            <a:r>
              <a:rPr lang="en" altLang="zh-CN" sz="1200" b="0" kern="1200" dirty="0">
                <a:solidFill>
                  <a:schemeClr val="tx1"/>
                </a:solidFill>
                <a:effectLst/>
                <a:latin typeface="+mn-lt"/>
                <a:ea typeface="+mn-ea"/>
                <a:cs typeface="+mn-cs"/>
              </a:rPr>
              <a:t>Template</a:t>
            </a:r>
            <a:r>
              <a:rPr lang="zh-CN" altLang="en-US" sz="1200" b="0" kern="1200" dirty="0">
                <a:solidFill>
                  <a:schemeClr val="tx1"/>
                </a:solidFill>
                <a:effectLst/>
                <a:latin typeface="+mn-lt"/>
                <a:ea typeface="+mn-ea"/>
                <a:cs typeface="+mn-cs"/>
              </a:rPr>
              <a:t>来实现返回一个页面。此处我们单纯使用</a:t>
            </a:r>
            <a:r>
              <a:rPr lang="en" altLang="zh-CN" sz="1200" b="0" kern="1200" dirty="0">
                <a:solidFill>
                  <a:schemeClr val="tx1"/>
                </a:solidFill>
                <a:effectLst/>
                <a:latin typeface="+mn-lt"/>
                <a:ea typeface="+mn-ea"/>
                <a:cs typeface="+mn-cs"/>
              </a:rPr>
              <a:t>View</a:t>
            </a:r>
            <a:r>
              <a:rPr lang="zh-CN" altLang="en-US" sz="1200" b="0" kern="1200" dirty="0">
                <a:solidFill>
                  <a:schemeClr val="tx1"/>
                </a:solidFill>
                <a:effectLst/>
                <a:latin typeface="+mn-lt"/>
                <a:ea typeface="+mn-ea"/>
                <a:cs typeface="+mn-cs"/>
              </a:rPr>
              <a:t>已经足以实现后端的功能。</a:t>
            </a:r>
          </a:p>
          <a:p>
            <a:br>
              <a:rPr lang="zh-CN" altLang="en-US" sz="1200" b="0" kern="1200" dirty="0">
                <a:solidFill>
                  <a:schemeClr val="tx1"/>
                </a:solidFill>
                <a:effectLst/>
                <a:latin typeface="+mn-lt"/>
                <a:ea typeface="+mn-ea"/>
                <a:cs typeface="+mn-cs"/>
              </a:rPr>
            </a:br>
            <a:r>
              <a:rPr lang="zh-CN" altLang="en-US" sz="1200" b="0" kern="1200" dirty="0">
                <a:solidFill>
                  <a:schemeClr val="tx1"/>
                </a:solidFill>
                <a:effectLst/>
                <a:latin typeface="+mn-lt"/>
                <a:ea typeface="+mn-ea"/>
                <a:cs typeface="+mn-cs"/>
              </a:rPr>
              <a:t>此外，我们也建议同学们了解</a:t>
            </a:r>
            <a:r>
              <a:rPr lang="en" altLang="zh-CN" sz="1200" b="0" kern="1200" dirty="0">
                <a:solidFill>
                  <a:schemeClr val="tx1"/>
                </a:solidFill>
                <a:effectLst/>
                <a:latin typeface="+mn-lt"/>
                <a:ea typeface="+mn-ea"/>
                <a:cs typeface="+mn-cs"/>
              </a:rPr>
              <a:t>Django REST framework</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可以找到许多开发</a:t>
            </a:r>
            <a:r>
              <a:rPr lang="en" altLang="zh-CN" sz="1200" b="0" kern="1200" dirty="0">
                <a:solidFill>
                  <a:schemeClr val="tx1"/>
                </a:solidFill>
                <a:effectLst/>
                <a:latin typeface="+mn-lt"/>
                <a:ea typeface="+mn-ea"/>
                <a:cs typeface="+mn-cs"/>
              </a:rPr>
              <a:t>Django</a:t>
            </a:r>
            <a:r>
              <a:rPr lang="zh-CN" altLang="en-US" sz="1200" b="0" kern="1200" dirty="0">
                <a:solidFill>
                  <a:schemeClr val="tx1"/>
                </a:solidFill>
                <a:effectLst/>
                <a:latin typeface="+mn-lt"/>
                <a:ea typeface="+mn-ea"/>
                <a:cs typeface="+mn-cs"/>
              </a:rPr>
              <a:t>后端</a:t>
            </a:r>
            <a:r>
              <a:rPr lang="en" altLang="zh-CN" sz="1200" b="0" kern="1200" dirty="0">
                <a:solidFill>
                  <a:schemeClr val="tx1"/>
                </a:solidFill>
                <a:effectLst/>
                <a:latin typeface="+mn-lt"/>
                <a:ea typeface="+mn-ea"/>
                <a:cs typeface="+mn-cs"/>
              </a:rPr>
              <a:t>API</a:t>
            </a:r>
            <a:r>
              <a:rPr lang="zh-CN" altLang="en-US" sz="1200" b="0" kern="1200" dirty="0">
                <a:solidFill>
                  <a:schemeClr val="tx1"/>
                </a:solidFill>
                <a:effectLst/>
                <a:latin typeface="+mn-lt"/>
                <a:ea typeface="+mn-ea"/>
                <a:cs typeface="+mn-cs"/>
              </a:rPr>
              <a:t>所需的工具。</a:t>
            </a:r>
          </a:p>
          <a:p>
            <a:br>
              <a:rPr lang="zh-CN" altLang="en-US" sz="1200" b="0" kern="1200" dirty="0">
                <a:solidFill>
                  <a:schemeClr val="tx1"/>
                </a:solidFill>
                <a:effectLst/>
                <a:latin typeface="+mn-lt"/>
                <a:ea typeface="+mn-ea"/>
                <a:cs typeface="+mn-cs"/>
              </a:rPr>
            </a:br>
            <a:endParaRPr lang="zh-CN" altLang="en-US" sz="1200" b="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20</a:t>
            </a:fld>
            <a:endParaRPr kumimoji="1" lang="zh-CN" altLang="en-US"/>
          </a:p>
        </p:txBody>
      </p:sp>
    </p:spTree>
    <p:extLst>
      <p:ext uri="{BB962C8B-B14F-4D97-AF65-F5344CB8AC3E}">
        <p14:creationId xmlns:p14="http://schemas.microsoft.com/office/powerpoint/2010/main" val="3902324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kern="1200" dirty="0">
                <a:solidFill>
                  <a:schemeClr val="tx1"/>
                </a:solidFill>
                <a:effectLst/>
                <a:latin typeface="+mn-lt"/>
                <a:ea typeface="+mn-ea"/>
                <a:cs typeface="+mn-cs"/>
              </a:rPr>
              <a:t>接下来，我们将介绍如何从零开始构建一个基于</a:t>
            </a:r>
            <a:r>
              <a:rPr lang="en" altLang="zh-CN" sz="1200" b="0" kern="1200" dirty="0">
                <a:solidFill>
                  <a:schemeClr val="tx1"/>
                </a:solidFill>
                <a:effectLst/>
                <a:latin typeface="+mn-lt"/>
                <a:ea typeface="+mn-ea"/>
                <a:cs typeface="+mn-cs"/>
              </a:rPr>
              <a:t>Django</a:t>
            </a:r>
            <a:r>
              <a:rPr lang="zh-CN" altLang="en-US" sz="1200" b="0" kern="1200" dirty="0">
                <a:solidFill>
                  <a:schemeClr val="tx1"/>
                </a:solidFill>
                <a:effectLst/>
                <a:latin typeface="+mn-lt"/>
                <a:ea typeface="+mn-ea"/>
                <a:cs typeface="+mn-cs"/>
              </a:rPr>
              <a:t>框架的后端，并实现一个返回固定字符串（没错，</a:t>
            </a:r>
            <a:r>
              <a:rPr lang="en" altLang="zh-CN" sz="1200" b="0" kern="1200" dirty="0">
                <a:solidFill>
                  <a:schemeClr val="tx1"/>
                </a:solidFill>
                <a:effectLst/>
                <a:latin typeface="+mn-lt"/>
                <a:ea typeface="+mn-ea"/>
                <a:cs typeface="+mn-cs"/>
              </a:rPr>
              <a:t>hello world</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的页面。</a:t>
            </a:r>
          </a:p>
          <a:p>
            <a:br>
              <a:rPr lang="zh-CN" altLang="en-US" sz="1200" b="0" kern="1200" dirty="0">
                <a:solidFill>
                  <a:schemeClr val="tx1"/>
                </a:solidFill>
                <a:effectLst/>
                <a:latin typeface="+mn-lt"/>
                <a:ea typeface="+mn-ea"/>
                <a:cs typeface="+mn-cs"/>
              </a:rPr>
            </a:br>
            <a:r>
              <a:rPr lang="zh-CN" altLang="en-US" sz="1200" b="0" kern="1200" dirty="0">
                <a:solidFill>
                  <a:schemeClr val="tx1"/>
                </a:solidFill>
                <a:effectLst/>
                <a:latin typeface="+mn-lt"/>
                <a:ea typeface="+mn-ea"/>
                <a:cs typeface="+mn-cs"/>
              </a:rPr>
              <a:t>由于小作业已经给出了项目的框架，我们设立这个介绍的希望大家对这之前的流程有一些了解。</a:t>
            </a:r>
          </a:p>
          <a:p>
            <a:br>
              <a:rPr lang="zh-CN" altLang="en-US" sz="1200" b="0" kern="1200" dirty="0">
                <a:solidFill>
                  <a:schemeClr val="tx1"/>
                </a:solidFill>
                <a:effectLst/>
                <a:latin typeface="+mn-lt"/>
                <a:ea typeface="+mn-ea"/>
                <a:cs typeface="+mn-cs"/>
              </a:rPr>
            </a:br>
            <a:r>
              <a:rPr lang="zh-CN" altLang="en-US" sz="1200" b="0" kern="1200" dirty="0">
                <a:solidFill>
                  <a:schemeClr val="tx1"/>
                </a:solidFill>
                <a:effectLst/>
                <a:latin typeface="+mn-lt"/>
                <a:ea typeface="+mn-ea"/>
                <a:cs typeface="+mn-cs"/>
              </a:rPr>
              <a:t>按之前介绍的</a:t>
            </a:r>
            <a:r>
              <a:rPr lang="en" altLang="zh-CN" sz="1200" b="0" kern="1200" dirty="0">
                <a:solidFill>
                  <a:schemeClr val="tx1"/>
                </a:solidFill>
                <a:effectLst/>
                <a:latin typeface="+mn-lt"/>
                <a:ea typeface="+mn-ea"/>
                <a:cs typeface="+mn-cs"/>
              </a:rPr>
              <a:t>MVT</a:t>
            </a:r>
            <a:r>
              <a:rPr lang="zh-CN" altLang="en-US" sz="1200" b="0" kern="1200" dirty="0">
                <a:solidFill>
                  <a:schemeClr val="tx1"/>
                </a:solidFill>
                <a:effectLst/>
                <a:latin typeface="+mn-lt"/>
                <a:ea typeface="+mn-ea"/>
                <a:cs typeface="+mn-cs"/>
              </a:rPr>
              <a:t>架构，我们使用</a:t>
            </a:r>
            <a:r>
              <a:rPr lang="en" altLang="zh-CN" sz="1200" b="0" kern="1200" dirty="0">
                <a:solidFill>
                  <a:schemeClr val="tx1"/>
                </a:solidFill>
                <a:effectLst/>
                <a:latin typeface="+mn-lt"/>
                <a:ea typeface="+mn-ea"/>
                <a:cs typeface="+mn-cs"/>
              </a:rPr>
              <a:t>Django</a:t>
            </a:r>
            <a:r>
              <a:rPr lang="zh-CN" altLang="en-US" sz="1200" b="0" kern="1200" dirty="0">
                <a:solidFill>
                  <a:schemeClr val="tx1"/>
                </a:solidFill>
                <a:effectLst/>
                <a:latin typeface="+mn-lt"/>
                <a:ea typeface="+mn-ea"/>
                <a:cs typeface="+mn-cs"/>
              </a:rPr>
              <a:t>框架，主要需要实现</a:t>
            </a:r>
            <a:r>
              <a:rPr lang="en" altLang="zh-CN" sz="1200" b="0" kern="1200" dirty="0">
                <a:solidFill>
                  <a:schemeClr val="tx1"/>
                </a:solidFill>
                <a:effectLst/>
                <a:latin typeface="+mn-lt"/>
                <a:ea typeface="+mn-ea"/>
                <a:cs typeface="+mn-cs"/>
              </a:rPr>
              <a:t>Route</a:t>
            </a:r>
            <a:r>
              <a:rPr lang="zh-CN" altLang="e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View</a:t>
            </a:r>
            <a:r>
              <a:rPr lang="zh-CN" altLang="e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Model(</a:t>
            </a:r>
            <a:r>
              <a:rPr lang="zh-CN" altLang="en-US" sz="1200" b="0" kern="1200" dirty="0">
                <a:solidFill>
                  <a:schemeClr val="tx1"/>
                </a:solidFill>
                <a:effectLst/>
                <a:latin typeface="+mn-lt"/>
                <a:ea typeface="+mn-ea"/>
                <a:cs typeface="+mn-cs"/>
              </a:rPr>
              <a:t>可选</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Template(</a:t>
            </a:r>
            <a:r>
              <a:rPr lang="zh-CN" altLang="en-US" sz="1200" b="0" kern="1200" dirty="0">
                <a:solidFill>
                  <a:schemeClr val="tx1"/>
                </a:solidFill>
                <a:effectLst/>
                <a:latin typeface="+mn-lt"/>
                <a:ea typeface="+mn-ea"/>
                <a:cs typeface="+mn-cs"/>
              </a:rPr>
              <a:t>可选</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四个部分。</a:t>
            </a:r>
          </a:p>
          <a:p>
            <a:br>
              <a:rPr lang="zh-CN" altLang="en-US" sz="1200" b="0" kern="1200" dirty="0">
                <a:solidFill>
                  <a:schemeClr val="tx1"/>
                </a:solidFill>
                <a:effectLst/>
                <a:latin typeface="+mn-lt"/>
                <a:ea typeface="+mn-ea"/>
                <a:cs typeface="+mn-cs"/>
              </a:rPr>
            </a:br>
            <a:endParaRPr lang="zh-CN" altLang="en-US" sz="1200" b="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3</a:t>
            </a:fld>
            <a:endParaRPr kumimoji="1" lang="zh-CN" altLang="en-US"/>
          </a:p>
        </p:txBody>
      </p:sp>
    </p:spTree>
    <p:extLst>
      <p:ext uri="{BB962C8B-B14F-4D97-AF65-F5344CB8AC3E}">
        <p14:creationId xmlns:p14="http://schemas.microsoft.com/office/powerpoint/2010/main" val="3900776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 altLang="zh-CN" sz="1200" b="0" kern="1200" dirty="0">
              <a:solidFill>
                <a:schemeClr val="tx1"/>
              </a:solidFill>
              <a:effectLst/>
              <a:latin typeface="+mn-lt"/>
              <a:ea typeface="+mn-ea"/>
              <a:cs typeface="+mn-cs"/>
            </a:endParaRPr>
          </a:p>
          <a:p>
            <a:r>
              <a:rPr lang="zh-CN" altLang="en-US" sz="1200" b="0" kern="1200" dirty="0">
                <a:solidFill>
                  <a:schemeClr val="tx1"/>
                </a:solidFill>
                <a:effectLst/>
                <a:latin typeface="+mn-lt"/>
                <a:ea typeface="+mn-ea"/>
                <a:cs typeface="+mn-cs"/>
              </a:rPr>
              <a:t>我们可以修改</a:t>
            </a:r>
            <a:r>
              <a:rPr lang="en-US" altLang="zh-C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hello/</a:t>
            </a:r>
            <a:r>
              <a:rPr lang="en" altLang="zh-CN" sz="1200" b="0" kern="1200" dirty="0" err="1">
                <a:solidFill>
                  <a:schemeClr val="tx1"/>
                </a:solidFill>
                <a:effectLst/>
                <a:latin typeface="+mn-lt"/>
                <a:ea typeface="+mn-ea"/>
                <a:cs typeface="+mn-cs"/>
              </a:rPr>
              <a:t>urls.py</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把我们一个路由对应到刚刚实现的视图上，在 </a:t>
            </a:r>
            <a:r>
              <a:rPr lang="en-US" altLang="zh-CN" sz="1200" b="0" kern="1200" dirty="0">
                <a:solidFill>
                  <a:schemeClr val="tx1"/>
                </a:solidFill>
                <a:effectLst/>
                <a:latin typeface="+mn-lt"/>
                <a:ea typeface="+mn-ea"/>
                <a:cs typeface="+mn-cs"/>
              </a:rPr>
              <a:t>`</a:t>
            </a:r>
            <a:r>
              <a:rPr lang="en" altLang="zh-CN" sz="1200" b="0" kern="1200" dirty="0" err="1">
                <a:solidFill>
                  <a:schemeClr val="tx1"/>
                </a:solidFill>
                <a:effectLst/>
                <a:latin typeface="+mn-lt"/>
                <a:ea typeface="+mn-ea"/>
                <a:cs typeface="+mn-cs"/>
              </a:rPr>
              <a:t>urlpatterns</a:t>
            </a:r>
            <a:r>
              <a:rPr lang="en" altLang="zh-CN" sz="1200" b="0" kern="1200" dirty="0">
                <a:solidFill>
                  <a:schemeClr val="tx1"/>
                </a:solidFill>
                <a:effectLst/>
                <a:latin typeface="+mn-lt"/>
                <a:ea typeface="+mn-ea"/>
                <a:cs typeface="+mn-cs"/>
              </a:rPr>
              <a:t>` </a:t>
            </a:r>
            <a:r>
              <a:rPr lang="zh-CN" altLang="en-US" sz="1200" b="0" kern="1200" dirty="0">
                <a:solidFill>
                  <a:schemeClr val="tx1"/>
                </a:solidFill>
                <a:effectLst/>
                <a:latin typeface="+mn-lt"/>
                <a:ea typeface="+mn-ea"/>
                <a:cs typeface="+mn-cs"/>
              </a:rPr>
              <a:t>中加入 </a:t>
            </a:r>
            <a:r>
              <a:rPr lang="en-US" altLang="zh-C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path('hello', </a:t>
            </a:r>
            <a:r>
              <a:rPr lang="en" altLang="zh-CN" sz="1200" b="0" kern="1200" dirty="0" err="1">
                <a:solidFill>
                  <a:schemeClr val="tx1"/>
                </a:solidFill>
                <a:effectLst/>
                <a:latin typeface="+mn-lt"/>
                <a:ea typeface="+mn-ea"/>
                <a:cs typeface="+mn-cs"/>
              </a:rPr>
              <a:t>views.hello</a:t>
            </a:r>
            <a:r>
              <a:rPr lang="en" altLang="zh-CN" sz="1200" b="0" kern="1200" dirty="0">
                <a:solidFill>
                  <a:schemeClr val="tx1"/>
                </a:solidFill>
                <a:effectLst/>
                <a:latin typeface="+mn-lt"/>
                <a:ea typeface="+mn-ea"/>
                <a:cs typeface="+mn-cs"/>
              </a:rPr>
              <a:t>, name='hello')`</a:t>
            </a:r>
            <a:r>
              <a:rPr lang="zh-CN" altLang="en" sz="1200" b="0" kern="1200" dirty="0">
                <a:solidFill>
                  <a:schemeClr val="tx1"/>
                </a:solidFill>
                <a:effectLst/>
                <a:latin typeface="+mn-lt"/>
                <a:ea typeface="+mn-ea"/>
                <a:cs typeface="+mn-cs"/>
              </a:rPr>
              <a:t>。</a:t>
            </a:r>
          </a:p>
          <a:p>
            <a:br>
              <a:rPr lang="zh-CN" altLang="en" sz="1200" b="0" kern="1200" dirty="0">
                <a:solidFill>
                  <a:schemeClr val="tx1"/>
                </a:solidFill>
                <a:effectLst/>
                <a:latin typeface="+mn-lt"/>
                <a:ea typeface="+mn-ea"/>
                <a:cs typeface="+mn-cs"/>
              </a:rPr>
            </a:br>
            <a:r>
              <a:rPr lang="en" altLang="zh-CN" sz="1200" b="0" kern="1200" dirty="0">
                <a:solidFill>
                  <a:schemeClr val="tx1"/>
                </a:solidFill>
                <a:effectLst/>
                <a:latin typeface="+mn-lt"/>
                <a:ea typeface="+mn-ea"/>
                <a:cs typeface="+mn-cs"/>
              </a:rPr>
              <a:t>- </a:t>
            </a:r>
            <a:r>
              <a:rPr lang="zh-CN" altLang="en-US" sz="1200" b="0" kern="1200" dirty="0">
                <a:solidFill>
                  <a:schemeClr val="tx1"/>
                </a:solidFill>
                <a:effectLst/>
                <a:latin typeface="+mn-lt"/>
                <a:ea typeface="+mn-ea"/>
                <a:cs typeface="+mn-cs"/>
              </a:rPr>
              <a:t>你确实可以把所有的路由都放在 </a:t>
            </a:r>
            <a:r>
              <a:rPr lang="en-US" altLang="zh-CN" sz="1200" b="0" kern="1200" dirty="0">
                <a:solidFill>
                  <a:schemeClr val="tx1"/>
                </a:solidFill>
                <a:effectLst/>
                <a:latin typeface="+mn-lt"/>
                <a:ea typeface="+mn-ea"/>
                <a:cs typeface="+mn-cs"/>
              </a:rPr>
              <a:t>./</a:t>
            </a:r>
            <a:r>
              <a:rPr lang="en" altLang="zh-CN" sz="1200" b="0" kern="1200" dirty="0" err="1">
                <a:solidFill>
                  <a:schemeClr val="tx1"/>
                </a:solidFill>
                <a:effectLst/>
                <a:latin typeface="+mn-lt"/>
                <a:ea typeface="+mn-ea"/>
                <a:cs typeface="+mn-cs"/>
              </a:rPr>
              <a:t>SE_Practice</a:t>
            </a:r>
            <a:r>
              <a:rPr lang="en" altLang="zh-CN" sz="1200" b="0" kern="1200" dirty="0">
                <a:solidFill>
                  <a:schemeClr val="tx1"/>
                </a:solidFill>
                <a:effectLst/>
                <a:latin typeface="+mn-lt"/>
                <a:ea typeface="+mn-ea"/>
                <a:cs typeface="+mn-cs"/>
              </a:rPr>
              <a:t>/</a:t>
            </a:r>
            <a:r>
              <a:rPr lang="en" altLang="zh-CN" sz="1200" b="0" kern="1200" dirty="0" err="1">
                <a:solidFill>
                  <a:schemeClr val="tx1"/>
                </a:solidFill>
                <a:effectLst/>
                <a:latin typeface="+mn-lt"/>
                <a:ea typeface="+mn-ea"/>
                <a:cs typeface="+mn-cs"/>
              </a:rPr>
              <a:t>urls.py</a:t>
            </a:r>
            <a:r>
              <a:rPr lang="en" altLang="zh-CN" sz="1200" b="0" kern="1200" dirty="0">
                <a:solidFill>
                  <a:schemeClr val="tx1"/>
                </a:solidFill>
                <a:effectLst/>
                <a:latin typeface="+mn-lt"/>
                <a:ea typeface="+mn-ea"/>
                <a:cs typeface="+mn-cs"/>
              </a:rPr>
              <a:t> </a:t>
            </a:r>
            <a:r>
              <a:rPr lang="zh-CN" altLang="en-US" sz="1200" b="0" kern="1200" dirty="0">
                <a:solidFill>
                  <a:schemeClr val="tx1"/>
                </a:solidFill>
                <a:effectLst/>
                <a:latin typeface="+mn-lt"/>
                <a:ea typeface="+mn-ea"/>
                <a:cs typeface="+mn-cs"/>
              </a:rPr>
              <a:t>里，但我们不推荐这么做</a:t>
            </a:r>
          </a:p>
          <a:p>
            <a:br>
              <a:rPr lang="zh-CN" altLang="en-US" sz="1200" b="0" kern="1200" dirty="0">
                <a:solidFill>
                  <a:schemeClr val="tx1"/>
                </a:solidFill>
                <a:effectLst/>
                <a:latin typeface="+mn-lt"/>
                <a:ea typeface="+mn-ea"/>
                <a:cs typeface="+mn-cs"/>
              </a:rPr>
            </a:br>
            <a:r>
              <a:rPr lang="zh-CN" altLang="en-US" sz="1200" b="0" kern="1200" dirty="0">
                <a:solidFill>
                  <a:schemeClr val="tx1"/>
                </a:solidFill>
                <a:effectLst/>
                <a:latin typeface="+mn-lt"/>
                <a:ea typeface="+mn-ea"/>
                <a:cs typeface="+mn-cs"/>
              </a:rPr>
              <a:t>这样以来，一个简单的后端就构建好了。执行 </a:t>
            </a:r>
            <a:r>
              <a:rPr lang="en-US" altLang="zh-C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python </a:t>
            </a:r>
            <a:r>
              <a:rPr lang="en" altLang="zh-CN" sz="1200" b="0" kern="1200" dirty="0" err="1">
                <a:solidFill>
                  <a:schemeClr val="tx1"/>
                </a:solidFill>
                <a:effectLst/>
                <a:latin typeface="+mn-lt"/>
                <a:ea typeface="+mn-ea"/>
                <a:cs typeface="+mn-cs"/>
              </a:rPr>
              <a:t>manage.py</a:t>
            </a:r>
            <a:r>
              <a:rPr lang="en" altLang="zh-CN" sz="1200" b="0" kern="1200" dirty="0">
                <a:solidFill>
                  <a:schemeClr val="tx1"/>
                </a:solidFill>
                <a:effectLst/>
                <a:latin typeface="+mn-lt"/>
                <a:ea typeface="+mn-ea"/>
                <a:cs typeface="+mn-cs"/>
              </a:rPr>
              <a:t> </a:t>
            </a:r>
            <a:r>
              <a:rPr lang="en" altLang="zh-CN" sz="1200" b="0" kern="1200" dirty="0" err="1">
                <a:solidFill>
                  <a:schemeClr val="tx1"/>
                </a:solidFill>
                <a:effectLst/>
                <a:latin typeface="+mn-lt"/>
                <a:ea typeface="+mn-ea"/>
                <a:cs typeface="+mn-cs"/>
              </a:rPr>
              <a:t>runserver</a:t>
            </a:r>
            <a:r>
              <a:rPr lang="en" altLang="zh-CN" sz="1200" b="0" kern="1200" dirty="0">
                <a:solidFill>
                  <a:schemeClr val="tx1"/>
                </a:solidFill>
                <a:effectLst/>
                <a:latin typeface="+mn-lt"/>
                <a:ea typeface="+mn-ea"/>
                <a:cs typeface="+mn-cs"/>
              </a:rPr>
              <a:t> 0.0.0.0:8080` </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再用浏览器访问 </a:t>
            </a:r>
            <a:r>
              <a:rPr lang="en-US" altLang="zh-CN" sz="1200" b="0" kern="1200" dirty="0">
                <a:solidFill>
                  <a:schemeClr val="tx1"/>
                </a:solidFill>
                <a:effectLst/>
                <a:latin typeface="+mn-lt"/>
                <a:ea typeface="+mn-ea"/>
                <a:cs typeface="+mn-cs"/>
              </a:rPr>
              <a:t>&lt;</a:t>
            </a:r>
            <a:r>
              <a:rPr lang="en" altLang="zh-CN" sz="1200" b="0" u="sng" kern="1200" dirty="0">
                <a:solidFill>
                  <a:schemeClr val="tx1"/>
                </a:solidFill>
                <a:effectLst/>
                <a:latin typeface="+mn-lt"/>
                <a:ea typeface="+mn-ea"/>
                <a:cs typeface="+mn-cs"/>
              </a:rPr>
              <a:t>http://127.0.0.1:8080/</a:t>
            </a:r>
            <a:r>
              <a:rPr lang="en" altLang="zh-CN" sz="1200" b="0" u="sng" kern="1200" dirty="0" err="1">
                <a:solidFill>
                  <a:schemeClr val="tx1"/>
                </a:solidFill>
                <a:effectLst/>
                <a:latin typeface="+mn-lt"/>
                <a:ea typeface="+mn-ea"/>
                <a:cs typeface="+mn-cs"/>
              </a:rPr>
              <a:t>api</a:t>
            </a:r>
            <a:r>
              <a:rPr lang="en" altLang="zh-CN" sz="1200" b="0" u="sng" kern="1200" dirty="0">
                <a:solidFill>
                  <a:schemeClr val="tx1"/>
                </a:solidFill>
                <a:effectLst/>
                <a:latin typeface="+mn-lt"/>
                <a:ea typeface="+mn-ea"/>
                <a:cs typeface="+mn-cs"/>
              </a:rPr>
              <a:t>/hello</a:t>
            </a:r>
            <a:r>
              <a:rPr lang="en" altLang="zh-CN" sz="1200" b="0" kern="1200" dirty="0">
                <a:solidFill>
                  <a:schemeClr val="tx1"/>
                </a:solidFill>
                <a:effectLst/>
                <a:latin typeface="+mn-lt"/>
                <a:ea typeface="+mn-ea"/>
                <a:cs typeface="+mn-cs"/>
              </a:rPr>
              <a:t>&gt; </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就可以看到我们编写的 </a:t>
            </a:r>
            <a:r>
              <a:rPr lang="en" altLang="zh-CN" sz="1200" b="0" kern="1200" dirty="0">
                <a:solidFill>
                  <a:schemeClr val="tx1"/>
                </a:solidFill>
                <a:effectLst/>
                <a:latin typeface="+mn-lt"/>
                <a:ea typeface="+mn-ea"/>
                <a:cs typeface="+mn-cs"/>
              </a:rPr>
              <a:t>hello </a:t>
            </a:r>
            <a:r>
              <a:rPr lang="zh-CN" altLang="en-US" sz="1200" b="0" kern="1200" dirty="0">
                <a:solidFill>
                  <a:schemeClr val="tx1"/>
                </a:solidFill>
                <a:effectLst/>
                <a:latin typeface="+mn-lt"/>
                <a:ea typeface="+mn-ea"/>
                <a:cs typeface="+mn-cs"/>
              </a:rPr>
              <a:t>页面。 </a:t>
            </a:r>
            <a:r>
              <a:rPr lang="en-US" altLang="zh-CN" sz="1200" b="0" kern="1200" dirty="0">
                <a:solidFill>
                  <a:schemeClr val="tx1"/>
                </a:solidFill>
                <a:effectLst/>
                <a:latin typeface="+mn-lt"/>
                <a:ea typeface="+mn-ea"/>
                <a:cs typeface="+mn-cs"/>
              </a:rPr>
              <a:t>`</a:t>
            </a:r>
            <a:r>
              <a:rPr lang="en" altLang="zh-CN" sz="1200" b="0" kern="1200" dirty="0" err="1">
                <a:solidFill>
                  <a:schemeClr val="tx1"/>
                </a:solidFill>
                <a:effectLst/>
                <a:latin typeface="+mn-lt"/>
                <a:ea typeface="+mn-ea"/>
                <a:cs typeface="+mn-cs"/>
              </a:rPr>
              <a:t>runserver</a:t>
            </a:r>
            <a:r>
              <a:rPr lang="en" altLang="zh-CN" sz="1200" b="0" kern="1200" dirty="0">
                <a:solidFill>
                  <a:schemeClr val="tx1"/>
                </a:solidFill>
                <a:effectLst/>
                <a:latin typeface="+mn-lt"/>
                <a:ea typeface="+mn-ea"/>
                <a:cs typeface="+mn-cs"/>
              </a:rPr>
              <a:t>` </a:t>
            </a:r>
            <a:r>
              <a:rPr lang="zh-CN" altLang="en-US" sz="1200" b="0" kern="1200" dirty="0">
                <a:solidFill>
                  <a:schemeClr val="tx1"/>
                </a:solidFill>
                <a:effectLst/>
                <a:latin typeface="+mn-lt"/>
                <a:ea typeface="+mn-ea"/>
                <a:cs typeface="+mn-cs"/>
              </a:rPr>
              <a:t>命令在运行时，会检测代码的改动并重启</a:t>
            </a:r>
            <a:r>
              <a:rPr lang="en" altLang="zh-CN" sz="1200" b="0" kern="1200" dirty="0">
                <a:solidFill>
                  <a:schemeClr val="tx1"/>
                </a:solidFill>
                <a:effectLst/>
                <a:latin typeface="+mn-lt"/>
                <a:ea typeface="+mn-ea"/>
                <a:cs typeface="+mn-cs"/>
              </a:rPr>
              <a:t>Django</a:t>
            </a:r>
            <a:r>
              <a:rPr lang="zh-CN" altLang="en-US" sz="1200" b="0" kern="1200" dirty="0">
                <a:solidFill>
                  <a:schemeClr val="tx1"/>
                </a:solidFill>
                <a:effectLst/>
                <a:latin typeface="+mn-lt"/>
                <a:ea typeface="+mn-ea"/>
                <a:cs typeface="+mn-cs"/>
              </a:rPr>
              <a:t>服务，这在调试时相当方便，你只要保存代码并刷新页面就可以看到你的改动。</a:t>
            </a:r>
          </a:p>
          <a:p>
            <a:br>
              <a:rPr lang="zh-CN" altLang="en-US" sz="1200" b="0" kern="1200" dirty="0">
                <a:solidFill>
                  <a:schemeClr val="tx1"/>
                </a:solidFill>
                <a:effectLst/>
                <a:latin typeface="+mn-lt"/>
                <a:ea typeface="+mn-ea"/>
                <a:cs typeface="+mn-cs"/>
              </a:rPr>
            </a:br>
            <a:endParaRPr lang="zh-CN" altLang="en-US" sz="1200" b="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21</a:t>
            </a:fld>
            <a:endParaRPr kumimoji="1" lang="zh-CN" altLang="en-US"/>
          </a:p>
        </p:txBody>
      </p:sp>
    </p:spTree>
    <p:extLst>
      <p:ext uri="{BB962C8B-B14F-4D97-AF65-F5344CB8AC3E}">
        <p14:creationId xmlns:p14="http://schemas.microsoft.com/office/powerpoint/2010/main" val="23183197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kern="1200" dirty="0">
                <a:solidFill>
                  <a:schemeClr val="tx1"/>
                </a:solidFill>
                <a:effectLst/>
                <a:latin typeface="+mn-lt"/>
                <a:ea typeface="+mn-ea"/>
                <a:cs typeface="+mn-cs"/>
              </a:rPr>
              <a:t>前面我们介绍了</a:t>
            </a:r>
            <a:r>
              <a:rPr lang="en" altLang="zh-CN" sz="1200" b="0" kern="1200" dirty="0">
                <a:solidFill>
                  <a:schemeClr val="tx1"/>
                </a:solidFill>
                <a:effectLst/>
                <a:latin typeface="+mn-lt"/>
                <a:ea typeface="+mn-ea"/>
                <a:cs typeface="+mn-cs"/>
              </a:rPr>
              <a:t>HTTP</a:t>
            </a:r>
            <a:r>
              <a:rPr lang="zh-CN" altLang="en-US" sz="1200" b="0" kern="1200" dirty="0">
                <a:solidFill>
                  <a:schemeClr val="tx1"/>
                </a:solidFill>
                <a:effectLst/>
                <a:latin typeface="+mn-lt"/>
                <a:ea typeface="+mn-ea"/>
                <a:cs typeface="+mn-cs"/>
              </a:rPr>
              <a:t>请求的格式，但当你在地址栏输入</a:t>
            </a:r>
            <a:r>
              <a:rPr lang="en" altLang="zh-CN" sz="1200" b="0" kern="1200" dirty="0">
                <a:solidFill>
                  <a:schemeClr val="tx1"/>
                </a:solidFill>
                <a:effectLst/>
                <a:latin typeface="+mn-lt"/>
                <a:ea typeface="+mn-ea"/>
                <a:cs typeface="+mn-cs"/>
              </a:rPr>
              <a:t>URL</a:t>
            </a:r>
            <a:r>
              <a:rPr lang="zh-CN" altLang="en-US" sz="1200" b="0" kern="1200" dirty="0">
                <a:solidFill>
                  <a:schemeClr val="tx1"/>
                </a:solidFill>
                <a:effectLst/>
                <a:latin typeface="+mn-lt"/>
                <a:ea typeface="+mn-ea"/>
                <a:cs typeface="+mn-cs"/>
              </a:rPr>
              <a:t>时，浏览器只会发出</a:t>
            </a:r>
            <a:r>
              <a:rPr lang="en" altLang="zh-CN" sz="1200" b="0" kern="1200" dirty="0">
                <a:solidFill>
                  <a:schemeClr val="tx1"/>
                </a:solidFill>
                <a:effectLst/>
                <a:latin typeface="+mn-lt"/>
                <a:ea typeface="+mn-ea"/>
                <a:cs typeface="+mn-cs"/>
              </a:rPr>
              <a:t>GET</a:t>
            </a:r>
            <a:r>
              <a:rPr lang="zh-CN" altLang="en-US" sz="1200" b="0" kern="1200" dirty="0">
                <a:solidFill>
                  <a:schemeClr val="tx1"/>
                </a:solidFill>
                <a:effectLst/>
                <a:latin typeface="+mn-lt"/>
                <a:ea typeface="+mn-ea"/>
                <a:cs typeface="+mn-cs"/>
              </a:rPr>
              <a:t>请求，也不能携带请求数据。为了调试的方便，有时我们需要使用</a:t>
            </a:r>
            <a:r>
              <a:rPr lang="en" altLang="zh-CN" sz="1200" b="0" kern="1200" dirty="0">
                <a:solidFill>
                  <a:schemeClr val="tx1"/>
                </a:solidFill>
                <a:effectLst/>
                <a:latin typeface="+mn-lt"/>
                <a:ea typeface="+mn-ea"/>
                <a:cs typeface="+mn-cs"/>
              </a:rPr>
              <a:t>Postman</a:t>
            </a:r>
            <a:r>
              <a:rPr lang="zh-CN" altLang="en-US" sz="1200" b="0" kern="1200" dirty="0">
                <a:solidFill>
                  <a:schemeClr val="tx1"/>
                </a:solidFill>
                <a:effectLst/>
                <a:latin typeface="+mn-lt"/>
                <a:ea typeface="+mn-ea"/>
                <a:cs typeface="+mn-cs"/>
              </a:rPr>
              <a:t>之类的工具发出</a:t>
            </a:r>
            <a:r>
              <a:rPr lang="en" altLang="zh-CN" sz="1200" b="0" kern="1200" dirty="0">
                <a:solidFill>
                  <a:schemeClr val="tx1"/>
                </a:solidFill>
                <a:effectLst/>
                <a:latin typeface="+mn-lt"/>
                <a:ea typeface="+mn-ea"/>
                <a:cs typeface="+mn-cs"/>
              </a:rPr>
              <a:t>HTTP</a:t>
            </a:r>
            <a:r>
              <a:rPr lang="zh-CN" altLang="en-US" sz="1200" b="0" kern="1200">
                <a:solidFill>
                  <a:schemeClr val="tx1"/>
                </a:solidFill>
                <a:effectLst/>
                <a:latin typeface="+mn-lt"/>
                <a:ea typeface="+mn-ea"/>
                <a:cs typeface="+mn-cs"/>
              </a:rPr>
              <a:t>请求。</a:t>
            </a:r>
          </a:p>
          <a:p>
            <a:endParaRPr kumimoji="1" lang="zh-CN" altLang="en-US" dirty="0"/>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22</a:t>
            </a:fld>
            <a:endParaRPr kumimoji="1" lang="zh-CN" altLang="en-US"/>
          </a:p>
        </p:txBody>
      </p:sp>
    </p:spTree>
    <p:extLst>
      <p:ext uri="{BB962C8B-B14F-4D97-AF65-F5344CB8AC3E}">
        <p14:creationId xmlns:p14="http://schemas.microsoft.com/office/powerpoint/2010/main" val="40185457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23</a:t>
            </a:fld>
            <a:endParaRPr kumimoji="1" lang="zh-CN" altLang="en-US"/>
          </a:p>
        </p:txBody>
      </p:sp>
    </p:spTree>
    <p:extLst>
      <p:ext uri="{BB962C8B-B14F-4D97-AF65-F5344CB8AC3E}">
        <p14:creationId xmlns:p14="http://schemas.microsoft.com/office/powerpoint/2010/main" val="32372022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kern="1200" dirty="0">
                <a:solidFill>
                  <a:schemeClr val="tx1"/>
                </a:solidFill>
                <a:effectLst/>
                <a:latin typeface="+mn-lt"/>
                <a:ea typeface="+mn-ea"/>
                <a:cs typeface="+mn-cs"/>
              </a:rPr>
              <a:t>接下来，我们将介绍如何从零开始构建一个基于</a:t>
            </a:r>
            <a:r>
              <a:rPr lang="en" altLang="zh-CN" sz="1200" b="0" kern="1200" dirty="0">
                <a:solidFill>
                  <a:schemeClr val="tx1"/>
                </a:solidFill>
                <a:effectLst/>
                <a:latin typeface="+mn-lt"/>
                <a:ea typeface="+mn-ea"/>
                <a:cs typeface="+mn-cs"/>
              </a:rPr>
              <a:t>Django</a:t>
            </a:r>
            <a:r>
              <a:rPr lang="zh-CN" altLang="en-US" sz="1200" b="0" kern="1200" dirty="0">
                <a:solidFill>
                  <a:schemeClr val="tx1"/>
                </a:solidFill>
                <a:effectLst/>
                <a:latin typeface="+mn-lt"/>
                <a:ea typeface="+mn-ea"/>
                <a:cs typeface="+mn-cs"/>
              </a:rPr>
              <a:t>框架的后端，并实现一个返回固定字符串（没错，</a:t>
            </a:r>
            <a:r>
              <a:rPr lang="en" altLang="zh-CN" sz="1200" b="0" kern="1200" dirty="0">
                <a:solidFill>
                  <a:schemeClr val="tx1"/>
                </a:solidFill>
                <a:effectLst/>
                <a:latin typeface="+mn-lt"/>
                <a:ea typeface="+mn-ea"/>
                <a:cs typeface="+mn-cs"/>
              </a:rPr>
              <a:t>hello world</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的页面。</a:t>
            </a:r>
          </a:p>
          <a:p>
            <a:br>
              <a:rPr lang="zh-CN" altLang="en-US" sz="1200" b="0" kern="1200" dirty="0">
                <a:solidFill>
                  <a:schemeClr val="tx1"/>
                </a:solidFill>
                <a:effectLst/>
                <a:latin typeface="+mn-lt"/>
                <a:ea typeface="+mn-ea"/>
                <a:cs typeface="+mn-cs"/>
              </a:rPr>
            </a:br>
            <a:r>
              <a:rPr lang="zh-CN" altLang="en-US" sz="1200" b="0" kern="1200" dirty="0">
                <a:solidFill>
                  <a:schemeClr val="tx1"/>
                </a:solidFill>
                <a:effectLst/>
                <a:latin typeface="+mn-lt"/>
                <a:ea typeface="+mn-ea"/>
                <a:cs typeface="+mn-cs"/>
              </a:rPr>
              <a:t>由于小作业已经给出了项目的框架，我们设立这个介绍的希望大家对这之前的流程有一些了解。</a:t>
            </a:r>
          </a:p>
          <a:p>
            <a:br>
              <a:rPr lang="zh-CN" altLang="en-US" sz="1200" b="0" kern="1200" dirty="0">
                <a:solidFill>
                  <a:schemeClr val="tx1"/>
                </a:solidFill>
                <a:effectLst/>
                <a:latin typeface="+mn-lt"/>
                <a:ea typeface="+mn-ea"/>
                <a:cs typeface="+mn-cs"/>
              </a:rPr>
            </a:br>
            <a:r>
              <a:rPr lang="zh-CN" altLang="en-US" sz="1200" b="0" kern="1200" dirty="0">
                <a:solidFill>
                  <a:schemeClr val="tx1"/>
                </a:solidFill>
                <a:effectLst/>
                <a:latin typeface="+mn-lt"/>
                <a:ea typeface="+mn-ea"/>
                <a:cs typeface="+mn-cs"/>
              </a:rPr>
              <a:t>按之前介绍的</a:t>
            </a:r>
            <a:r>
              <a:rPr lang="en" altLang="zh-CN" sz="1200" b="0" kern="1200" dirty="0">
                <a:solidFill>
                  <a:schemeClr val="tx1"/>
                </a:solidFill>
                <a:effectLst/>
                <a:latin typeface="+mn-lt"/>
                <a:ea typeface="+mn-ea"/>
                <a:cs typeface="+mn-cs"/>
              </a:rPr>
              <a:t>MVT</a:t>
            </a:r>
            <a:r>
              <a:rPr lang="zh-CN" altLang="en-US" sz="1200" b="0" kern="1200" dirty="0">
                <a:solidFill>
                  <a:schemeClr val="tx1"/>
                </a:solidFill>
                <a:effectLst/>
                <a:latin typeface="+mn-lt"/>
                <a:ea typeface="+mn-ea"/>
                <a:cs typeface="+mn-cs"/>
              </a:rPr>
              <a:t>架构，我们使用</a:t>
            </a:r>
            <a:r>
              <a:rPr lang="en" altLang="zh-CN" sz="1200" b="0" kern="1200" dirty="0">
                <a:solidFill>
                  <a:schemeClr val="tx1"/>
                </a:solidFill>
                <a:effectLst/>
                <a:latin typeface="+mn-lt"/>
                <a:ea typeface="+mn-ea"/>
                <a:cs typeface="+mn-cs"/>
              </a:rPr>
              <a:t>Django</a:t>
            </a:r>
            <a:r>
              <a:rPr lang="zh-CN" altLang="en-US" sz="1200" b="0" kern="1200" dirty="0">
                <a:solidFill>
                  <a:schemeClr val="tx1"/>
                </a:solidFill>
                <a:effectLst/>
                <a:latin typeface="+mn-lt"/>
                <a:ea typeface="+mn-ea"/>
                <a:cs typeface="+mn-cs"/>
              </a:rPr>
              <a:t>框架，主要需要实现</a:t>
            </a:r>
            <a:r>
              <a:rPr lang="en" altLang="zh-CN" sz="1200" b="0" kern="1200" dirty="0">
                <a:solidFill>
                  <a:schemeClr val="tx1"/>
                </a:solidFill>
                <a:effectLst/>
                <a:latin typeface="+mn-lt"/>
                <a:ea typeface="+mn-ea"/>
                <a:cs typeface="+mn-cs"/>
              </a:rPr>
              <a:t>Route</a:t>
            </a:r>
            <a:r>
              <a:rPr lang="zh-CN" altLang="e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View</a:t>
            </a:r>
            <a:r>
              <a:rPr lang="zh-CN" altLang="e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Model(</a:t>
            </a:r>
            <a:r>
              <a:rPr lang="zh-CN" altLang="en-US" sz="1200" b="0" kern="1200" dirty="0">
                <a:solidFill>
                  <a:schemeClr val="tx1"/>
                </a:solidFill>
                <a:effectLst/>
                <a:latin typeface="+mn-lt"/>
                <a:ea typeface="+mn-ea"/>
                <a:cs typeface="+mn-cs"/>
              </a:rPr>
              <a:t>可选</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Template(</a:t>
            </a:r>
            <a:r>
              <a:rPr lang="zh-CN" altLang="en-US" sz="1200" b="0" kern="1200" dirty="0">
                <a:solidFill>
                  <a:schemeClr val="tx1"/>
                </a:solidFill>
                <a:effectLst/>
                <a:latin typeface="+mn-lt"/>
                <a:ea typeface="+mn-ea"/>
                <a:cs typeface="+mn-cs"/>
              </a:rPr>
              <a:t>可选</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四个部分。</a:t>
            </a:r>
          </a:p>
          <a:p>
            <a:br>
              <a:rPr lang="zh-CN" altLang="en-US" sz="1200" b="0" kern="1200" dirty="0">
                <a:solidFill>
                  <a:schemeClr val="tx1"/>
                </a:solidFill>
                <a:effectLst/>
                <a:latin typeface="+mn-lt"/>
                <a:ea typeface="+mn-ea"/>
                <a:cs typeface="+mn-cs"/>
              </a:rPr>
            </a:br>
            <a:endParaRPr lang="zh-CN" altLang="en-US" sz="1200" b="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24</a:t>
            </a:fld>
            <a:endParaRPr kumimoji="1" lang="zh-CN" altLang="en-US"/>
          </a:p>
        </p:txBody>
      </p:sp>
    </p:spTree>
    <p:extLst>
      <p:ext uri="{BB962C8B-B14F-4D97-AF65-F5344CB8AC3E}">
        <p14:creationId xmlns:p14="http://schemas.microsoft.com/office/powerpoint/2010/main" val="41007299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29</a:t>
            </a:fld>
            <a:endParaRPr kumimoji="1" lang="zh-CN" altLang="en-US"/>
          </a:p>
        </p:txBody>
      </p:sp>
    </p:spTree>
    <p:extLst>
      <p:ext uri="{BB962C8B-B14F-4D97-AF65-F5344CB8AC3E}">
        <p14:creationId xmlns:p14="http://schemas.microsoft.com/office/powerpoint/2010/main" val="2221519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kern="1200" dirty="0">
                <a:solidFill>
                  <a:schemeClr val="tx1"/>
                </a:solidFill>
                <a:effectLst/>
                <a:latin typeface="+mn-lt"/>
                <a:ea typeface="+mn-ea"/>
                <a:cs typeface="+mn-cs"/>
              </a:rPr>
              <a:t>在介绍后端之前，我们首先需要介绍一下前后端的划分。一个</a:t>
            </a:r>
            <a:r>
              <a:rPr lang="en" altLang="zh-CN" sz="1200" b="0" kern="1200" dirty="0">
                <a:solidFill>
                  <a:schemeClr val="tx1"/>
                </a:solidFill>
                <a:effectLst/>
                <a:latin typeface="+mn-lt"/>
                <a:ea typeface="+mn-ea"/>
                <a:cs typeface="+mn-cs"/>
              </a:rPr>
              <a:t>Web</a:t>
            </a:r>
            <a:r>
              <a:rPr lang="zh-CN" altLang="en-US" sz="1200" b="0" kern="1200" dirty="0">
                <a:solidFill>
                  <a:schemeClr val="tx1"/>
                </a:solidFill>
                <a:effectLst/>
                <a:latin typeface="+mn-lt"/>
                <a:ea typeface="+mn-ea"/>
                <a:cs typeface="+mn-cs"/>
              </a:rPr>
              <a:t>应用可以被分为前端和后端。我们可以简单地认为前端就是运行于客户端（通常是用户的浏览器）上的程序，而后端是运行在服务端上的程序。</a:t>
            </a:r>
          </a:p>
          <a:p>
            <a:br>
              <a:rPr lang="zh-CN" altLang="en-US" sz="1200" b="0" kern="1200" dirty="0">
                <a:solidFill>
                  <a:schemeClr val="tx1"/>
                </a:solidFill>
                <a:effectLst/>
                <a:latin typeface="+mn-lt"/>
                <a:ea typeface="+mn-ea"/>
                <a:cs typeface="+mn-cs"/>
              </a:rPr>
            </a:br>
            <a:r>
              <a:rPr lang="zh-CN" altLang="en-US" sz="1200" b="0" kern="1200" dirty="0">
                <a:solidFill>
                  <a:schemeClr val="tx1"/>
                </a:solidFill>
                <a:effectLst/>
                <a:latin typeface="+mn-lt"/>
                <a:ea typeface="+mn-ea"/>
                <a:cs typeface="+mn-cs"/>
              </a:rPr>
              <a:t>举例来说，对于网络学堂，你所看到的按钮、图片、文本框等组件都是前端的部分，而后端需要负责处理用户登录、调取课程通知、提供课件下载、收取你提交的作业等等。</a:t>
            </a:r>
          </a:p>
          <a:p>
            <a:endParaRPr kumimoji="1" lang="zh-CN" altLang="en-US" dirty="0"/>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4</a:t>
            </a:fld>
            <a:endParaRPr kumimoji="1" lang="zh-CN" altLang="en-US"/>
          </a:p>
        </p:txBody>
      </p:sp>
    </p:spTree>
    <p:extLst>
      <p:ext uri="{BB962C8B-B14F-4D97-AF65-F5344CB8AC3E}">
        <p14:creationId xmlns:p14="http://schemas.microsoft.com/office/powerpoint/2010/main" val="561128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kern="1200" dirty="0">
                <a:solidFill>
                  <a:schemeClr val="tx1"/>
                </a:solidFill>
                <a:effectLst/>
                <a:latin typeface="+mn-lt"/>
                <a:ea typeface="+mn-ea"/>
                <a:cs typeface="+mn-cs"/>
              </a:rPr>
              <a:t>HTTP</a:t>
            </a:r>
            <a:r>
              <a:rPr lang="zh-CN" altLang="en-US" sz="1200" b="0" kern="1200" dirty="0">
                <a:solidFill>
                  <a:schemeClr val="tx1"/>
                </a:solidFill>
                <a:effectLst/>
                <a:latin typeface="+mn-lt"/>
                <a:ea typeface="+mn-ea"/>
                <a:cs typeface="+mn-cs"/>
              </a:rPr>
              <a:t>协议是一个基于请求</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响应模式的协议，规定了客户端和服务端通信的方式，也就是</a:t>
            </a:r>
            <a:r>
              <a:rPr lang="en" altLang="zh-CN" sz="1200" b="0" kern="1200" dirty="0">
                <a:solidFill>
                  <a:schemeClr val="tx1"/>
                </a:solidFill>
                <a:effectLst/>
                <a:latin typeface="+mn-lt"/>
                <a:ea typeface="+mn-ea"/>
                <a:cs typeface="+mn-cs"/>
              </a:rPr>
              <a:t>HTTP</a:t>
            </a:r>
            <a:r>
              <a:rPr lang="zh-CN" altLang="en-US" sz="1200" b="0" kern="1200" dirty="0">
                <a:solidFill>
                  <a:schemeClr val="tx1"/>
                </a:solidFill>
                <a:effectLst/>
                <a:latin typeface="+mn-lt"/>
                <a:ea typeface="+mn-ea"/>
                <a:cs typeface="+mn-cs"/>
              </a:rPr>
              <a:t>请求和</a:t>
            </a:r>
            <a:r>
              <a:rPr lang="en" altLang="zh-CN" sz="1200" b="0" kern="1200" dirty="0">
                <a:solidFill>
                  <a:schemeClr val="tx1"/>
                </a:solidFill>
                <a:effectLst/>
                <a:latin typeface="+mn-lt"/>
                <a:ea typeface="+mn-ea"/>
                <a:cs typeface="+mn-cs"/>
              </a:rPr>
              <a:t>HTTP</a:t>
            </a:r>
            <a:r>
              <a:rPr lang="zh-CN" altLang="en-US" sz="1200" b="0" kern="1200" dirty="0">
                <a:solidFill>
                  <a:schemeClr val="tx1"/>
                </a:solidFill>
                <a:effectLst/>
                <a:latin typeface="+mn-lt"/>
                <a:ea typeface="+mn-ea"/>
                <a:cs typeface="+mn-cs"/>
              </a:rPr>
              <a:t>响应的格式。</a:t>
            </a:r>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5</a:t>
            </a:fld>
            <a:endParaRPr kumimoji="1" lang="zh-CN" altLang="en-US"/>
          </a:p>
        </p:txBody>
      </p:sp>
    </p:spTree>
    <p:extLst>
      <p:ext uri="{BB962C8B-B14F-4D97-AF65-F5344CB8AC3E}">
        <p14:creationId xmlns:p14="http://schemas.microsoft.com/office/powerpoint/2010/main" val="1695690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kern="1200" dirty="0">
                <a:solidFill>
                  <a:schemeClr val="tx1"/>
                </a:solidFill>
                <a:effectLst/>
                <a:latin typeface="+mn-lt"/>
                <a:ea typeface="+mn-ea"/>
                <a:cs typeface="+mn-cs"/>
              </a:rPr>
              <a:t>在一个</a:t>
            </a:r>
            <a:r>
              <a:rPr lang="en" altLang="zh-CN" sz="1200" b="0" kern="1200" dirty="0">
                <a:solidFill>
                  <a:schemeClr val="tx1"/>
                </a:solidFill>
                <a:effectLst/>
                <a:latin typeface="+mn-lt"/>
                <a:ea typeface="+mn-ea"/>
                <a:cs typeface="+mn-cs"/>
              </a:rPr>
              <a:t>Web</a:t>
            </a:r>
            <a:r>
              <a:rPr lang="zh-CN" altLang="en-US" sz="1200" b="0" kern="1200" dirty="0">
                <a:solidFill>
                  <a:schemeClr val="tx1"/>
                </a:solidFill>
                <a:effectLst/>
                <a:latin typeface="+mn-lt"/>
                <a:ea typeface="+mn-ea"/>
                <a:cs typeface="+mn-cs"/>
              </a:rPr>
              <a:t>应用中，我们比较关注其方法（</a:t>
            </a:r>
            <a:r>
              <a:rPr lang="en" altLang="zh-CN" sz="1200" b="0" kern="1200" dirty="0">
                <a:solidFill>
                  <a:schemeClr val="tx1"/>
                </a:solidFill>
                <a:effectLst/>
                <a:latin typeface="+mn-lt"/>
                <a:ea typeface="+mn-ea"/>
                <a:cs typeface="+mn-cs"/>
              </a:rPr>
              <a:t>method</a:t>
            </a:r>
            <a:r>
              <a:rPr lang="zh-CN" altLang="e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URL</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请求头（</a:t>
            </a:r>
            <a:r>
              <a:rPr lang="en" altLang="zh-CN" sz="1200" b="0" kern="1200" dirty="0">
                <a:solidFill>
                  <a:schemeClr val="tx1"/>
                </a:solidFill>
                <a:effectLst/>
                <a:latin typeface="+mn-lt"/>
                <a:ea typeface="+mn-ea"/>
                <a:cs typeface="+mn-cs"/>
              </a:rPr>
              <a:t>header</a:t>
            </a:r>
            <a:r>
              <a:rPr lang="zh-CN" altLang="e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和请求数据（</a:t>
            </a:r>
            <a:r>
              <a:rPr lang="en" altLang="zh-CN" sz="1200" b="0" kern="1200" dirty="0">
                <a:solidFill>
                  <a:schemeClr val="tx1"/>
                </a:solidFill>
                <a:effectLst/>
                <a:latin typeface="+mn-lt"/>
                <a:ea typeface="+mn-ea"/>
                <a:cs typeface="+mn-cs"/>
              </a:rPr>
              <a:t>body</a:t>
            </a:r>
            <a:r>
              <a:rPr lang="zh-CN" altLang="en" sz="1200" b="0" kern="1200" dirty="0">
                <a:solidFill>
                  <a:schemeClr val="tx1"/>
                </a:solidFill>
                <a:effectLst/>
                <a:latin typeface="+mn-lt"/>
                <a:ea typeface="+mn-ea"/>
                <a:cs typeface="+mn-cs"/>
              </a:rPr>
              <a:t>）。</a:t>
            </a:r>
            <a:endParaRPr lang="en-US" altLang="zh-CN"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zh-CN" altLang="en" sz="1200" b="0" kern="1200" dirty="0">
                <a:solidFill>
                  <a:schemeClr val="tx1"/>
                </a:solidFill>
                <a:effectLst/>
                <a:latin typeface="+mn-lt"/>
                <a:ea typeface="+mn-ea"/>
                <a:cs typeface="+mn-cs"/>
              </a:rPr>
            </a:br>
            <a:r>
              <a:rPr lang="zh-CN" altLang="en-US" sz="1200" b="0" kern="1200" dirty="0">
                <a:solidFill>
                  <a:schemeClr val="tx1"/>
                </a:solidFill>
                <a:effectLst/>
                <a:latin typeface="+mn-lt"/>
                <a:ea typeface="+mn-ea"/>
                <a:cs typeface="+mn-cs"/>
              </a:rPr>
              <a:t>方法标志了请求的目的。常用的请求方法包括</a:t>
            </a:r>
            <a:r>
              <a:rPr lang="en" altLang="zh-CN" sz="1200" b="0" kern="1200" dirty="0">
                <a:solidFill>
                  <a:schemeClr val="tx1"/>
                </a:solidFill>
                <a:effectLst/>
                <a:latin typeface="+mn-lt"/>
                <a:ea typeface="+mn-ea"/>
                <a:cs typeface="+mn-cs"/>
              </a:rPr>
              <a:t>POST</a:t>
            </a:r>
            <a:r>
              <a:rPr lang="zh-CN" altLang="e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DELETE</a:t>
            </a:r>
            <a:r>
              <a:rPr lang="zh-CN" altLang="e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PUT</a:t>
            </a:r>
            <a:r>
              <a:rPr lang="zh-CN" altLang="en" sz="1200" b="0" kern="1200" dirty="0">
                <a:solidFill>
                  <a:schemeClr val="tx1"/>
                </a:solidFill>
                <a:effectLst/>
                <a:latin typeface="+mn-lt"/>
                <a:ea typeface="+mn-ea"/>
                <a:cs typeface="+mn-cs"/>
              </a:rPr>
              <a:t>、</a:t>
            </a:r>
            <a:r>
              <a:rPr lang="en" altLang="zh-CN" sz="1200" b="0" kern="1200" dirty="0">
                <a:solidFill>
                  <a:schemeClr val="tx1"/>
                </a:solidFill>
                <a:effectLst/>
                <a:latin typeface="+mn-lt"/>
                <a:ea typeface="+mn-ea"/>
                <a:cs typeface="+mn-cs"/>
              </a:rPr>
              <a:t>GET</a:t>
            </a:r>
            <a:r>
              <a:rPr lang="zh-CN" altLang="en-US" sz="1200" b="0" kern="1200" dirty="0">
                <a:solidFill>
                  <a:schemeClr val="tx1"/>
                </a:solidFill>
                <a:effectLst/>
                <a:latin typeface="+mn-lt"/>
                <a:ea typeface="+mn-ea"/>
                <a:cs typeface="+mn-cs"/>
              </a:rPr>
              <a:t>四种，大致对应于增、删、改、查四类操作。</a:t>
            </a:r>
            <a:r>
              <a:rPr lang="en" altLang="zh-CN" sz="1200" b="0" kern="1200" dirty="0">
                <a:solidFill>
                  <a:schemeClr val="tx1"/>
                </a:solidFill>
                <a:effectLst/>
                <a:latin typeface="+mn-lt"/>
                <a:ea typeface="+mn-ea"/>
                <a:cs typeface="+mn-cs"/>
              </a:rPr>
              <a:t>URL</a:t>
            </a:r>
            <a:r>
              <a:rPr lang="zh-CN" altLang="en-US" sz="1200" b="0" kern="1200" dirty="0">
                <a:solidFill>
                  <a:schemeClr val="tx1"/>
                </a:solidFill>
                <a:effectLst/>
                <a:latin typeface="+mn-lt"/>
                <a:ea typeface="+mn-ea"/>
                <a:cs typeface="+mn-cs"/>
              </a:rPr>
              <a:t>就是我们平时说的地址。请求头说明了请求的一些参数，请求数据可以补充</a:t>
            </a:r>
            <a:r>
              <a:rPr lang="en" altLang="zh-CN" sz="1200" b="0" kern="1200" dirty="0">
                <a:solidFill>
                  <a:schemeClr val="tx1"/>
                </a:solidFill>
                <a:effectLst/>
                <a:latin typeface="+mn-lt"/>
                <a:ea typeface="+mn-ea"/>
                <a:cs typeface="+mn-cs"/>
              </a:rPr>
              <a:t>URL</a:t>
            </a:r>
            <a:r>
              <a:rPr lang="zh-CN" altLang="en-US" sz="1200" b="0" kern="1200" dirty="0">
                <a:solidFill>
                  <a:schemeClr val="tx1"/>
                </a:solidFill>
                <a:effectLst/>
                <a:latin typeface="+mn-lt"/>
                <a:ea typeface="+mn-ea"/>
                <a:cs typeface="+mn-cs"/>
              </a:rPr>
              <a:t>中没有说明的请求内容。另外，虽然在</a:t>
            </a:r>
            <a:r>
              <a:rPr lang="en" altLang="zh-CN" sz="1200" b="0" kern="1200" dirty="0">
                <a:solidFill>
                  <a:schemeClr val="tx1"/>
                </a:solidFill>
                <a:effectLst/>
                <a:latin typeface="+mn-lt"/>
                <a:ea typeface="+mn-ea"/>
                <a:cs typeface="+mn-cs"/>
              </a:rPr>
              <a:t>HTTP</a:t>
            </a:r>
            <a:r>
              <a:rPr lang="zh-CN" altLang="en-US" sz="1200" b="0" kern="1200" dirty="0">
                <a:solidFill>
                  <a:schemeClr val="tx1"/>
                </a:solidFill>
                <a:effectLst/>
                <a:latin typeface="+mn-lt"/>
                <a:ea typeface="+mn-ea"/>
                <a:cs typeface="+mn-cs"/>
              </a:rPr>
              <a:t>协议中没有规定，但是</a:t>
            </a:r>
            <a:r>
              <a:rPr lang="en" altLang="zh-CN" sz="1200" b="0" kern="1200" dirty="0">
                <a:solidFill>
                  <a:schemeClr val="tx1"/>
                </a:solidFill>
                <a:effectLst/>
                <a:latin typeface="+mn-lt"/>
                <a:ea typeface="+mn-ea"/>
                <a:cs typeface="+mn-cs"/>
              </a:rPr>
              <a:t>HTML</a:t>
            </a:r>
            <a:r>
              <a:rPr lang="zh-CN" altLang="en-US" sz="1200" b="0" kern="1200" dirty="0">
                <a:solidFill>
                  <a:schemeClr val="tx1"/>
                </a:solidFill>
                <a:effectLst/>
                <a:latin typeface="+mn-lt"/>
                <a:ea typeface="+mn-ea"/>
                <a:cs typeface="+mn-cs"/>
              </a:rPr>
              <a:t>规范中</a:t>
            </a:r>
            <a:r>
              <a:rPr lang="en" altLang="zh-CN" sz="1200" b="0" kern="1200" dirty="0">
                <a:solidFill>
                  <a:schemeClr val="tx1"/>
                </a:solidFill>
                <a:effectLst/>
                <a:latin typeface="+mn-lt"/>
                <a:ea typeface="+mn-ea"/>
                <a:cs typeface="+mn-cs"/>
              </a:rPr>
              <a:t>GET</a:t>
            </a:r>
            <a:r>
              <a:rPr lang="zh-CN" altLang="en-US" sz="1200" b="0" kern="1200" dirty="0">
                <a:solidFill>
                  <a:schemeClr val="tx1"/>
                </a:solidFill>
                <a:effectLst/>
                <a:latin typeface="+mn-lt"/>
                <a:ea typeface="+mn-ea"/>
                <a:cs typeface="+mn-cs"/>
              </a:rPr>
              <a:t>请求不应该含有请求数据</a:t>
            </a:r>
            <a:r>
              <a:rPr lang="zh-CN" altLang="en" sz="1200" b="0" kern="1200" dirty="0">
                <a:solidFill>
                  <a:schemeClr val="tx1"/>
                </a:solidFill>
                <a:effectLst/>
                <a:latin typeface="+mn-lt"/>
                <a:ea typeface="+mn-ea"/>
                <a:cs typeface="+mn-cs"/>
              </a:rPr>
              <a:t>。</a:t>
            </a:r>
          </a:p>
          <a:p>
            <a:endParaRPr lang="zh-CN" altLang="en-US" sz="1200" b="0" kern="1200" dirty="0">
              <a:solidFill>
                <a:schemeClr val="tx1"/>
              </a:solidFill>
              <a:effectLst/>
              <a:latin typeface="+mn-lt"/>
              <a:ea typeface="+mn-ea"/>
              <a:cs typeface="+mn-cs"/>
            </a:endParaRPr>
          </a:p>
          <a:p>
            <a:br>
              <a:rPr lang="zh-CN" altLang="en-US" sz="1200" b="0" kern="1200" dirty="0">
                <a:solidFill>
                  <a:schemeClr val="tx1"/>
                </a:solidFill>
                <a:effectLst/>
                <a:latin typeface="+mn-lt"/>
                <a:ea typeface="+mn-ea"/>
                <a:cs typeface="+mn-cs"/>
              </a:rPr>
            </a:br>
            <a:endParaRPr lang="zh-CN" altLang="en-US" sz="1200" b="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6</a:t>
            </a:fld>
            <a:endParaRPr kumimoji="1" lang="zh-CN" altLang="en-US"/>
          </a:p>
        </p:txBody>
      </p:sp>
    </p:spTree>
    <p:extLst>
      <p:ext uri="{BB962C8B-B14F-4D97-AF65-F5344CB8AC3E}">
        <p14:creationId xmlns:p14="http://schemas.microsoft.com/office/powerpoint/2010/main" val="5302781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kern="1200" dirty="0">
                <a:solidFill>
                  <a:schemeClr val="tx1"/>
                </a:solidFill>
                <a:effectLst/>
                <a:latin typeface="+mn-lt"/>
                <a:ea typeface="+mn-ea"/>
                <a:cs typeface="+mn-cs"/>
              </a:rPr>
              <a:t>在一个前后端分离（本次小作业就是如此，我们推荐大家在大作业中也这么做）的</a:t>
            </a:r>
            <a:r>
              <a:rPr lang="en" altLang="zh-CN" sz="1200" b="0" kern="1200" dirty="0">
                <a:solidFill>
                  <a:schemeClr val="tx1"/>
                </a:solidFill>
                <a:effectLst/>
                <a:latin typeface="+mn-lt"/>
                <a:ea typeface="+mn-ea"/>
                <a:cs typeface="+mn-cs"/>
              </a:rPr>
              <a:t>Web</a:t>
            </a:r>
            <a:r>
              <a:rPr lang="zh-CN" altLang="en-US" sz="1200" b="0" kern="1200" dirty="0">
                <a:solidFill>
                  <a:schemeClr val="tx1"/>
                </a:solidFill>
                <a:effectLst/>
                <a:latin typeface="+mn-lt"/>
                <a:ea typeface="+mn-ea"/>
                <a:cs typeface="+mn-cs"/>
              </a:rPr>
              <a:t>应用中，前后端通信的逻辑基本是前端脚本在用户的浏览器上向后端发送</a:t>
            </a:r>
            <a:r>
              <a:rPr lang="en" altLang="zh-CN" sz="1200" b="0" kern="1200" dirty="0">
                <a:solidFill>
                  <a:schemeClr val="tx1"/>
                </a:solidFill>
                <a:effectLst/>
                <a:latin typeface="+mn-lt"/>
                <a:ea typeface="+mn-ea"/>
                <a:cs typeface="+mn-cs"/>
              </a:rPr>
              <a:t>HTTP</a:t>
            </a:r>
            <a:r>
              <a:rPr lang="zh-CN" altLang="en-US" sz="1200" b="0" kern="1200" dirty="0">
                <a:solidFill>
                  <a:schemeClr val="tx1"/>
                </a:solidFill>
                <a:effectLst/>
                <a:latin typeface="+mn-lt"/>
                <a:ea typeface="+mn-ea"/>
                <a:cs typeface="+mn-cs"/>
              </a:rPr>
              <a:t>请求，以此获得所需的数据。</a:t>
            </a:r>
          </a:p>
          <a:p>
            <a:br>
              <a:rPr lang="zh-CN" altLang="en-US" sz="1200" b="0" kern="1200" dirty="0">
                <a:solidFill>
                  <a:schemeClr val="tx1"/>
                </a:solidFill>
                <a:effectLst/>
                <a:latin typeface="+mn-lt"/>
                <a:ea typeface="+mn-ea"/>
                <a:cs typeface="+mn-cs"/>
              </a:rPr>
            </a:br>
            <a:r>
              <a:rPr lang="zh-CN" altLang="en-US" sz="1200" b="0" kern="1200" dirty="0">
                <a:solidFill>
                  <a:schemeClr val="tx1"/>
                </a:solidFill>
                <a:effectLst/>
                <a:latin typeface="+mn-lt"/>
                <a:ea typeface="+mn-ea"/>
                <a:cs typeface="+mn-cs"/>
              </a:rPr>
              <a:t>但是这会导致一个名为跨域的问题。</a:t>
            </a:r>
            <a:endParaRPr kumimoji="1" lang="zh-CN" altLang="en-US" dirty="0"/>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7</a:t>
            </a:fld>
            <a:endParaRPr kumimoji="1" lang="zh-CN" altLang="en-US"/>
          </a:p>
        </p:txBody>
      </p:sp>
    </p:spTree>
    <p:extLst>
      <p:ext uri="{BB962C8B-B14F-4D97-AF65-F5344CB8AC3E}">
        <p14:creationId xmlns:p14="http://schemas.microsoft.com/office/powerpoint/2010/main" val="2555573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kern="1200" dirty="0">
                <a:solidFill>
                  <a:schemeClr val="tx1"/>
                </a:solidFill>
                <a:effectLst/>
                <a:latin typeface="+mn-lt"/>
                <a:ea typeface="+mn-ea"/>
                <a:cs typeface="+mn-cs"/>
              </a:rPr>
              <a:t>试想你访问一个不知名的前端时，这个前端能利用你的浏览器向任意后端发送请求，这些请求看起来都是你的浏览器发出的，就有些恐怖了。所以，出于安全性考虑，我们限制一个站点发来的前端只能访问同域名同端口的后端。但对于前端后分离的</a:t>
            </a:r>
            <a:r>
              <a:rPr lang="en" altLang="zh-CN" sz="1200" b="0" kern="1200" dirty="0">
                <a:solidFill>
                  <a:schemeClr val="tx1"/>
                </a:solidFill>
                <a:effectLst/>
                <a:latin typeface="+mn-lt"/>
                <a:ea typeface="+mn-ea"/>
                <a:cs typeface="+mn-cs"/>
              </a:rPr>
              <a:t>Web</a:t>
            </a:r>
            <a:r>
              <a:rPr lang="zh-CN" altLang="en-US" sz="1200" b="0" kern="1200" dirty="0">
                <a:solidFill>
                  <a:schemeClr val="tx1"/>
                </a:solidFill>
                <a:effectLst/>
                <a:latin typeface="+mn-lt"/>
                <a:ea typeface="+mn-ea"/>
                <a:cs typeface="+mn-cs"/>
              </a:rPr>
              <a:t>应用，这相当于禁止了前后端通信。</a:t>
            </a:r>
            <a:endParaRPr kumimoji="1" lang="zh-CN" altLang="en-US" dirty="0"/>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8</a:t>
            </a:fld>
            <a:endParaRPr kumimoji="1" lang="zh-CN" altLang="en-US"/>
          </a:p>
        </p:txBody>
      </p:sp>
    </p:spTree>
    <p:extLst>
      <p:ext uri="{BB962C8B-B14F-4D97-AF65-F5344CB8AC3E}">
        <p14:creationId xmlns:p14="http://schemas.microsoft.com/office/powerpoint/2010/main" val="1306743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kern="1200" dirty="0">
                <a:solidFill>
                  <a:schemeClr val="tx1"/>
                </a:solidFill>
                <a:effectLst/>
                <a:latin typeface="+mn-lt"/>
                <a:ea typeface="+mn-ea"/>
                <a:cs typeface="+mn-cs"/>
              </a:rPr>
              <a:t>为了解决这个问题，我们通常有这么几种方案：</a:t>
            </a:r>
          </a:p>
          <a:p>
            <a:br>
              <a:rPr lang="zh-CN" altLang="en-US" sz="1200" b="0" kern="1200" dirty="0">
                <a:solidFill>
                  <a:schemeClr val="tx1"/>
                </a:solidFill>
                <a:effectLst/>
                <a:latin typeface="+mn-lt"/>
                <a:ea typeface="+mn-ea"/>
                <a:cs typeface="+mn-cs"/>
              </a:rPr>
            </a:b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 配置反向代理，如</a:t>
            </a:r>
            <a:r>
              <a:rPr lang="en" altLang="zh-CN" sz="1200" b="0" kern="1200" dirty="0">
                <a:solidFill>
                  <a:schemeClr val="tx1"/>
                </a:solidFill>
                <a:effectLst/>
                <a:latin typeface="+mn-lt"/>
                <a:ea typeface="+mn-ea"/>
                <a:cs typeface="+mn-cs"/>
              </a:rPr>
              <a:t>Nginx</a:t>
            </a:r>
            <a:r>
              <a:rPr lang="zh-CN" altLang="en-US" sz="1200" b="0" kern="1200" dirty="0">
                <a:solidFill>
                  <a:schemeClr val="tx1"/>
                </a:solidFill>
                <a:effectLst/>
                <a:latin typeface="+mn-lt"/>
                <a:ea typeface="+mn-ea"/>
                <a:cs typeface="+mn-cs"/>
              </a:rPr>
              <a:t>等，对外暴露同一个端口。</a:t>
            </a:r>
            <a:r>
              <a:rPr lang="en" altLang="zh-CN" sz="1200" b="0" kern="1200" dirty="0">
                <a:solidFill>
                  <a:schemeClr val="tx1"/>
                </a:solidFill>
                <a:effectLst/>
                <a:latin typeface="+mn-lt"/>
                <a:ea typeface="+mn-ea"/>
                <a:cs typeface="+mn-cs"/>
              </a:rPr>
              <a:t>Django</a:t>
            </a:r>
            <a:r>
              <a:rPr lang="zh-CN" altLang="en-US" sz="1200" b="0" kern="1200" dirty="0">
                <a:solidFill>
                  <a:schemeClr val="tx1"/>
                </a:solidFill>
                <a:effectLst/>
                <a:latin typeface="+mn-lt"/>
                <a:ea typeface="+mn-ea"/>
                <a:cs typeface="+mn-cs"/>
              </a:rPr>
              <a:t>或者</a:t>
            </a:r>
            <a:r>
              <a:rPr lang="en" altLang="zh-CN" sz="1200" b="0" kern="1200" dirty="0">
                <a:solidFill>
                  <a:schemeClr val="tx1"/>
                </a:solidFill>
                <a:effectLst/>
                <a:latin typeface="+mn-lt"/>
                <a:ea typeface="+mn-ea"/>
                <a:cs typeface="+mn-cs"/>
              </a:rPr>
              <a:t>Nodejs</a:t>
            </a:r>
            <a:r>
              <a:rPr lang="zh-CN" altLang="en-US" sz="1200" b="0" kern="1200" dirty="0">
                <a:solidFill>
                  <a:schemeClr val="tx1"/>
                </a:solidFill>
                <a:effectLst/>
                <a:latin typeface="+mn-lt"/>
                <a:ea typeface="+mn-ea"/>
                <a:cs typeface="+mn-cs"/>
              </a:rPr>
              <a:t>也可以用于配置反向代理。</a:t>
            </a:r>
          </a:p>
          <a:p>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 使用不受限制的静态资源请求，例如请求一段</a:t>
            </a:r>
            <a:r>
              <a:rPr lang="en" altLang="zh-CN" sz="1200" b="0" kern="1200" dirty="0">
                <a:solidFill>
                  <a:schemeClr val="tx1"/>
                </a:solidFill>
                <a:effectLst/>
                <a:latin typeface="+mn-lt"/>
                <a:ea typeface="+mn-ea"/>
                <a:cs typeface="+mn-cs"/>
              </a:rPr>
              <a:t>script</a:t>
            </a:r>
            <a:r>
              <a:rPr lang="zh-CN" altLang="en-US" sz="1200" b="0" kern="1200" dirty="0">
                <a:solidFill>
                  <a:schemeClr val="tx1"/>
                </a:solidFill>
                <a:effectLst/>
                <a:latin typeface="+mn-lt"/>
                <a:ea typeface="+mn-ea"/>
                <a:cs typeface="+mn-cs"/>
              </a:rPr>
              <a:t>并立即执行获取数据</a:t>
            </a:r>
          </a:p>
          <a:p>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 使用</a:t>
            </a:r>
            <a:r>
              <a:rPr lang="en" altLang="zh-CN" sz="1200" b="0" kern="1200" dirty="0">
                <a:solidFill>
                  <a:schemeClr val="tx1"/>
                </a:solidFill>
                <a:effectLst/>
                <a:latin typeface="+mn-lt"/>
                <a:ea typeface="+mn-ea"/>
                <a:cs typeface="+mn-cs"/>
              </a:rPr>
              <a:t>CORS</a:t>
            </a:r>
            <a:r>
              <a:rPr lang="zh-CN" altLang="en-US" sz="1200" b="0" kern="1200" dirty="0">
                <a:solidFill>
                  <a:schemeClr val="tx1"/>
                </a:solidFill>
                <a:effectLst/>
                <a:latin typeface="+mn-lt"/>
                <a:ea typeface="+mn-ea"/>
                <a:cs typeface="+mn-cs"/>
              </a:rPr>
              <a:t>标准发出跨域请求</a:t>
            </a:r>
          </a:p>
          <a:p>
            <a:endParaRPr kumimoji="1" lang="zh-CN" altLang="en-US" dirty="0"/>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9</a:t>
            </a:fld>
            <a:endParaRPr kumimoji="1" lang="zh-CN" altLang="en-US"/>
          </a:p>
        </p:txBody>
      </p:sp>
    </p:spTree>
    <p:extLst>
      <p:ext uri="{BB962C8B-B14F-4D97-AF65-F5344CB8AC3E}">
        <p14:creationId xmlns:p14="http://schemas.microsoft.com/office/powerpoint/2010/main" val="290887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kern="1200" dirty="0">
                <a:solidFill>
                  <a:schemeClr val="tx1"/>
                </a:solidFill>
                <a:effectLst/>
                <a:latin typeface="+mn-lt"/>
                <a:ea typeface="+mn-ea"/>
                <a:cs typeface="+mn-cs"/>
              </a:rPr>
              <a:t>话说回到后端开发</a:t>
            </a:r>
            <a:endParaRPr lang="en-US" altLang="zh-CN" sz="1200" b="0" kern="1200" dirty="0">
              <a:solidFill>
                <a:schemeClr val="tx1"/>
              </a:solidFill>
              <a:effectLst/>
              <a:latin typeface="+mn-lt"/>
              <a:ea typeface="+mn-ea"/>
              <a:cs typeface="+mn-cs"/>
            </a:endParaRPr>
          </a:p>
          <a:p>
            <a:r>
              <a:rPr lang="zh-CN" altLang="en-US" sz="1200" b="0" kern="1200" dirty="0">
                <a:solidFill>
                  <a:schemeClr val="tx1"/>
                </a:solidFill>
                <a:effectLst/>
                <a:latin typeface="+mn-lt"/>
                <a:ea typeface="+mn-ea"/>
                <a:cs typeface="+mn-cs"/>
              </a:rPr>
              <a:t>如今我们要构建一个</a:t>
            </a:r>
            <a:r>
              <a:rPr lang="en" altLang="zh-CN" sz="1200" b="0" kern="1200" dirty="0">
                <a:solidFill>
                  <a:schemeClr val="tx1"/>
                </a:solidFill>
                <a:effectLst/>
                <a:latin typeface="+mn-lt"/>
                <a:ea typeface="+mn-ea"/>
                <a:cs typeface="+mn-cs"/>
              </a:rPr>
              <a:t>Web</a:t>
            </a:r>
            <a:r>
              <a:rPr lang="zh-CN" altLang="en-US" sz="1200" b="0" kern="1200" dirty="0">
                <a:solidFill>
                  <a:schemeClr val="tx1"/>
                </a:solidFill>
                <a:effectLst/>
                <a:latin typeface="+mn-lt"/>
                <a:ea typeface="+mn-ea"/>
                <a:cs typeface="+mn-cs"/>
              </a:rPr>
              <a:t>应用，除非在性能或某些其他方面有非常极端的要求，否则一般都会选择使用一个</a:t>
            </a:r>
            <a:r>
              <a:rPr lang="en" altLang="zh-CN" sz="1200" b="0" kern="1200" dirty="0">
                <a:solidFill>
                  <a:schemeClr val="tx1"/>
                </a:solidFill>
                <a:effectLst/>
                <a:latin typeface="+mn-lt"/>
                <a:ea typeface="+mn-ea"/>
                <a:cs typeface="+mn-cs"/>
              </a:rPr>
              <a:t>Web</a:t>
            </a:r>
            <a:r>
              <a:rPr lang="zh-CN" altLang="en-US" sz="1200" b="0" kern="1200" dirty="0">
                <a:solidFill>
                  <a:schemeClr val="tx1"/>
                </a:solidFill>
                <a:effectLst/>
                <a:latin typeface="+mn-lt"/>
                <a:ea typeface="+mn-ea"/>
                <a:cs typeface="+mn-cs"/>
              </a:rPr>
              <a:t>框架。</a:t>
            </a:r>
            <a:r>
              <a:rPr lang="en" altLang="zh-CN" sz="1200" b="0" kern="1200" dirty="0">
                <a:solidFill>
                  <a:schemeClr val="tx1"/>
                </a:solidFill>
                <a:effectLst/>
                <a:latin typeface="+mn-lt"/>
                <a:ea typeface="+mn-ea"/>
                <a:cs typeface="+mn-cs"/>
              </a:rPr>
              <a:t>Web</a:t>
            </a:r>
            <a:r>
              <a:rPr lang="zh-CN" altLang="en-US" sz="1200" b="0" kern="1200" dirty="0">
                <a:solidFill>
                  <a:schemeClr val="tx1"/>
                </a:solidFill>
                <a:effectLst/>
                <a:latin typeface="+mn-lt"/>
                <a:ea typeface="+mn-ea"/>
                <a:cs typeface="+mn-cs"/>
              </a:rPr>
              <a:t>框架实现了不同</a:t>
            </a:r>
            <a:r>
              <a:rPr lang="en" altLang="zh-CN" sz="1200" b="0" kern="1200" dirty="0">
                <a:solidFill>
                  <a:schemeClr val="tx1"/>
                </a:solidFill>
                <a:effectLst/>
                <a:latin typeface="+mn-lt"/>
                <a:ea typeface="+mn-ea"/>
                <a:cs typeface="+mn-cs"/>
              </a:rPr>
              <a:t>Web</a:t>
            </a:r>
            <a:r>
              <a:rPr lang="zh-CN" altLang="en-US" sz="1200" b="0" kern="1200" dirty="0">
                <a:solidFill>
                  <a:schemeClr val="tx1"/>
                </a:solidFill>
                <a:effectLst/>
                <a:latin typeface="+mn-lt"/>
                <a:ea typeface="+mn-ea"/>
                <a:cs typeface="+mn-cs"/>
              </a:rPr>
              <a:t>应用间可以复用的部分，大大减少了开发人员的工作量，这些部分通常包括：</a:t>
            </a:r>
          </a:p>
          <a:p>
            <a:br>
              <a:rPr lang="zh-CN" altLang="en-US" sz="1200" b="0" kern="1200" dirty="0">
                <a:solidFill>
                  <a:schemeClr val="tx1"/>
                </a:solidFill>
                <a:effectLst/>
                <a:latin typeface="+mn-lt"/>
                <a:ea typeface="+mn-ea"/>
                <a:cs typeface="+mn-cs"/>
              </a:rPr>
            </a:b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 对</a:t>
            </a:r>
            <a:r>
              <a:rPr lang="en" altLang="zh-CN" sz="1200" b="0" kern="1200" dirty="0">
                <a:solidFill>
                  <a:schemeClr val="tx1"/>
                </a:solidFill>
                <a:effectLst/>
                <a:latin typeface="+mn-lt"/>
                <a:ea typeface="+mn-ea"/>
                <a:cs typeface="+mn-cs"/>
              </a:rPr>
              <a:t>HTTP</a:t>
            </a:r>
            <a:r>
              <a:rPr lang="zh-CN" altLang="en-US" sz="1200" b="0" kern="1200" dirty="0">
                <a:solidFill>
                  <a:schemeClr val="tx1"/>
                </a:solidFill>
                <a:effectLst/>
                <a:latin typeface="+mn-lt"/>
                <a:ea typeface="+mn-ea"/>
                <a:cs typeface="+mn-cs"/>
              </a:rPr>
              <a:t>协议及其更底层协议的实现（如今常常还包括</a:t>
            </a:r>
            <a:r>
              <a:rPr lang="en" altLang="zh-CN" sz="1200" b="0" kern="1200" dirty="0">
                <a:solidFill>
                  <a:schemeClr val="tx1"/>
                </a:solidFill>
                <a:effectLst/>
                <a:latin typeface="+mn-lt"/>
                <a:ea typeface="+mn-ea"/>
                <a:cs typeface="+mn-cs"/>
              </a:rPr>
              <a:t>WebSocket</a:t>
            </a:r>
            <a:r>
              <a:rPr lang="zh-CN" altLang="en" sz="1200" b="0" kern="1200" dirty="0">
                <a:solidFill>
                  <a:schemeClr val="tx1"/>
                </a:solidFill>
                <a:effectLst/>
                <a:latin typeface="+mn-lt"/>
                <a:ea typeface="+mn-ea"/>
                <a:cs typeface="+mn-cs"/>
              </a:rPr>
              <a:t>）</a:t>
            </a:r>
          </a:p>
          <a:p>
            <a:r>
              <a:rPr lang="en" altLang="zh-CN" sz="1200" b="0" kern="1200" dirty="0">
                <a:solidFill>
                  <a:schemeClr val="tx1"/>
                </a:solidFill>
                <a:effectLst/>
                <a:latin typeface="+mn-lt"/>
                <a:ea typeface="+mn-ea"/>
                <a:cs typeface="+mn-cs"/>
              </a:rPr>
              <a:t>- </a:t>
            </a:r>
            <a:r>
              <a:rPr lang="zh-CN" altLang="en-US" sz="1200" b="0" kern="1200" dirty="0">
                <a:solidFill>
                  <a:schemeClr val="tx1"/>
                </a:solidFill>
                <a:effectLst/>
                <a:latin typeface="+mn-lt"/>
                <a:ea typeface="+mn-ea"/>
                <a:cs typeface="+mn-cs"/>
              </a:rPr>
              <a:t>对</a:t>
            </a:r>
            <a:r>
              <a:rPr lang="en" altLang="zh-CN" sz="1200" b="0" kern="1200" dirty="0">
                <a:solidFill>
                  <a:schemeClr val="tx1"/>
                </a:solidFill>
                <a:effectLst/>
                <a:latin typeface="+mn-lt"/>
                <a:ea typeface="+mn-ea"/>
                <a:cs typeface="+mn-cs"/>
              </a:rPr>
              <a:t>Web</a:t>
            </a:r>
            <a:r>
              <a:rPr lang="zh-CN" altLang="en-US" sz="1200" b="0" kern="1200" dirty="0">
                <a:solidFill>
                  <a:schemeClr val="tx1"/>
                </a:solidFill>
                <a:effectLst/>
                <a:latin typeface="+mn-lt"/>
                <a:ea typeface="+mn-ea"/>
                <a:cs typeface="+mn-cs"/>
              </a:rPr>
              <a:t>路由功能的实现</a:t>
            </a:r>
          </a:p>
          <a:p>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 对数据库的常见操作</a:t>
            </a:r>
          </a:p>
          <a:p>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 对高并发或高可用的处理（多线程、多进程、集群）</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kern="1200" dirty="0">
                <a:solidFill>
                  <a:schemeClr val="tx1"/>
                </a:solidFill>
                <a:effectLst/>
                <a:latin typeface="+mn-lt"/>
                <a:ea typeface="+mn-ea"/>
                <a:cs typeface="+mn-cs"/>
              </a:rPr>
              <a:t>-</a:t>
            </a:r>
            <a:r>
              <a:rPr lang="zh-CN" altLang="en-US" dirty="0"/>
              <a:t>对配置、发布、部署、维护操作的集成和简化</a:t>
            </a:r>
            <a:r>
              <a:rPr lang="zh-CN" altLang="en-US" sz="1200" b="0" kern="1200" dirty="0">
                <a:solidFill>
                  <a:schemeClr val="tx1"/>
                </a:solidFill>
                <a:effectLst/>
                <a:latin typeface="+mn-lt"/>
                <a:ea typeface="+mn-ea"/>
                <a:cs typeface="+mn-cs"/>
              </a:rPr>
              <a:t>，有时还包括文档的自动生成</a:t>
            </a:r>
          </a:p>
          <a:p>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 一些常见的页面，如用户登录、网站后台、</a:t>
            </a:r>
            <a:r>
              <a:rPr lang="en-US" altLang="zh-CN" sz="1200" b="0" kern="1200" dirty="0">
                <a:solidFill>
                  <a:schemeClr val="tx1"/>
                </a:solidFill>
                <a:effectLst/>
                <a:latin typeface="+mn-lt"/>
                <a:ea typeface="+mn-ea"/>
                <a:cs typeface="+mn-cs"/>
              </a:rPr>
              <a:t>404</a:t>
            </a:r>
            <a:r>
              <a:rPr lang="zh-CN" altLang="en-US" sz="1200" b="0" kern="1200" dirty="0">
                <a:solidFill>
                  <a:schemeClr val="tx1"/>
                </a:solidFill>
                <a:effectLst/>
                <a:latin typeface="+mn-lt"/>
                <a:ea typeface="+mn-ea"/>
                <a:cs typeface="+mn-cs"/>
              </a:rPr>
              <a:t>页面、</a:t>
            </a:r>
            <a:r>
              <a:rPr lang="en-US" altLang="zh-CN" sz="1200" b="0" kern="1200" dirty="0">
                <a:solidFill>
                  <a:schemeClr val="tx1"/>
                </a:solidFill>
                <a:effectLst/>
                <a:latin typeface="+mn-lt"/>
                <a:ea typeface="+mn-ea"/>
                <a:cs typeface="+mn-cs"/>
              </a:rPr>
              <a:t>500</a:t>
            </a:r>
            <a:r>
              <a:rPr lang="zh-CN" altLang="en-US" sz="1200" b="0" kern="1200" dirty="0">
                <a:solidFill>
                  <a:schemeClr val="tx1"/>
                </a:solidFill>
                <a:effectLst/>
                <a:latin typeface="+mn-lt"/>
                <a:ea typeface="+mn-ea"/>
                <a:cs typeface="+mn-cs"/>
              </a:rPr>
              <a:t>页面等</a:t>
            </a:r>
          </a:p>
          <a:p>
            <a:endParaRPr lang="zh-CN" altLang="en-US" sz="1200" b="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82A1C42-52AD-1C41-BC61-BC1F373EB08C}" type="slidenum">
              <a:rPr kumimoji="1" lang="zh-CN" altLang="en-US" smtClean="0"/>
              <a:t>10</a:t>
            </a:fld>
            <a:endParaRPr kumimoji="1" lang="zh-CN" altLang="en-US"/>
          </a:p>
        </p:txBody>
      </p:sp>
    </p:spTree>
    <p:extLst>
      <p:ext uri="{BB962C8B-B14F-4D97-AF65-F5344CB8AC3E}">
        <p14:creationId xmlns:p14="http://schemas.microsoft.com/office/powerpoint/2010/main" val="11926159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5.xml"/><Relationship Id="rId1" Type="http://schemas.openxmlformats.org/officeDocument/2006/relationships/themeOverride" Target="../theme/themeOverride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5.xml"/><Relationship Id="rId1" Type="http://schemas.openxmlformats.org/officeDocument/2006/relationships/themeOverride" Target="../theme/themeOverride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2">
        <a:schemeClr val="bg2"/>
      </p:bgRef>
    </p:bg>
    <p:spTree>
      <p:nvGrpSpPr>
        <p:cNvPr id="1" name=""/>
        <p:cNvGrpSpPr/>
        <p:nvPr/>
      </p:nvGrpSpPr>
      <p:grpSpPr>
        <a:xfrm>
          <a:off x="0" y="0"/>
          <a:ext cx="0" cy="0"/>
          <a:chOff x="0" y="0"/>
          <a:chExt cx="0" cy="0"/>
        </a:xfrm>
      </p:grpSpPr>
      <p:sp>
        <p:nvSpPr>
          <p:cNvPr id="9" name="矩形 8"/>
          <p:cNvSpPr/>
          <p:nvPr/>
        </p:nvSpPr>
        <p:spPr bwMode="ltGray">
          <a:xfrm>
            <a:off x="3" y="0"/>
            <a:ext cx="12191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标题 1"/>
          <p:cNvSpPr>
            <a:spLocks noGrp="1"/>
          </p:cNvSpPr>
          <p:nvPr>
            <p:ph type="ctrTitle"/>
          </p:nvPr>
        </p:nvSpPr>
        <p:spPr>
          <a:xfrm>
            <a:off x="914401" y="3355848"/>
            <a:ext cx="107696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zh-CN" altLang="en-US"/>
              <a:t>单击此处编辑母版标题样式</a:t>
            </a:r>
            <a:endParaRPr kumimoji="0" lang="en-US"/>
          </a:p>
        </p:txBody>
      </p:sp>
      <p:sp>
        <p:nvSpPr>
          <p:cNvPr id="3" name="副标题 2"/>
          <p:cNvSpPr>
            <a:spLocks noGrp="1"/>
          </p:cNvSpPr>
          <p:nvPr>
            <p:ph type="subTitle" idx="1"/>
          </p:nvPr>
        </p:nvSpPr>
        <p:spPr>
          <a:xfrm>
            <a:off x="914401" y="1828800"/>
            <a:ext cx="107696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zh-CN" altLang="en-US"/>
              <a:t>单击此处编辑母版副标题样式</a:t>
            </a:r>
            <a:endParaRPr kumimoji="0" lang="en-US"/>
          </a:p>
        </p:txBody>
      </p:sp>
      <p:sp>
        <p:nvSpPr>
          <p:cNvPr id="4" name="日期占位符 3"/>
          <p:cNvSpPr>
            <a:spLocks noGrp="1"/>
          </p:cNvSpPr>
          <p:nvPr>
            <p:ph type="dt" sz="half" idx="10"/>
          </p:nvPr>
        </p:nvSpPr>
        <p:spPr/>
        <p:txBody>
          <a:bodyPr/>
          <a:lstStyle/>
          <a:p>
            <a:fld id="{75ECA608-2241-EA4E-9860-EF40A7C168DC}" type="datetimeFigureOut">
              <a:rPr kumimoji="1" lang="zh-CN" altLang="en-US" smtClean="0"/>
              <a:t>2021/3/1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2433DE98-F34E-D743-B1F8-47C8817395B0}" type="slidenum">
              <a:rPr kumimoji="1" lang="zh-CN" altLang="en-US" smtClean="0"/>
              <a:t>‹#›</a:t>
            </a:fld>
            <a:endParaRPr kumimoji="1" lang="zh-CN" altLang="en-US"/>
          </a:p>
        </p:txBody>
      </p:sp>
      <p:sp>
        <p:nvSpPr>
          <p:cNvPr id="10" name="矩形 9"/>
          <p:cNvSpPr/>
          <p:nvPr/>
        </p:nvSpPr>
        <p:spPr bwMode="invGray">
          <a:xfrm>
            <a:off x="1" y="5128334"/>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70778943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a:t>单击此处编辑母版文本样式</a:t>
            </a:r>
          </a:p>
          <a:p>
            <a:pPr lvl="1" eaLnBrk="1" latinLnBrk="0" hangingPunct="1"/>
            <a:r>
              <a:rPr lang="zh-CN" altLang="en-US"/>
              <a:t>二级</a:t>
            </a:r>
          </a:p>
          <a:p>
            <a:pPr lvl="2" eaLnBrk="1" latinLnBrk="0" hangingPunct="1"/>
            <a:r>
              <a:rPr lang="zh-CN" altLang="en-US"/>
              <a:t>三级</a:t>
            </a:r>
          </a:p>
          <a:p>
            <a:pPr lvl="3" eaLnBrk="1" latinLnBrk="0" hangingPunct="1"/>
            <a:r>
              <a:rPr lang="zh-CN" altLang="en-US"/>
              <a:t>四级</a:t>
            </a:r>
          </a:p>
          <a:p>
            <a:pPr lvl="4" eaLnBrk="1" latinLnBrk="0" hangingPunct="1"/>
            <a:r>
              <a:rPr lang="zh-CN" altLang="en-US"/>
              <a:t>五级</a:t>
            </a:r>
            <a:endParaRPr kumimoji="0" lang="en-US"/>
          </a:p>
        </p:txBody>
      </p:sp>
      <p:sp>
        <p:nvSpPr>
          <p:cNvPr id="4" name="日期占位符 3"/>
          <p:cNvSpPr>
            <a:spLocks noGrp="1"/>
          </p:cNvSpPr>
          <p:nvPr>
            <p:ph type="dt" sz="half" idx="10"/>
          </p:nvPr>
        </p:nvSpPr>
        <p:spPr/>
        <p:txBody>
          <a:bodyPr/>
          <a:lstStyle/>
          <a:p>
            <a:fld id="{75ECA608-2241-EA4E-9860-EF40A7C168DC}" type="datetimeFigureOut">
              <a:rPr kumimoji="1" lang="zh-CN" altLang="en-US" smtClean="0"/>
              <a:t>2021/3/1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2433DE98-F34E-D743-B1F8-47C8817395B0}" type="slidenum">
              <a:rPr kumimoji="1" lang="zh-CN" altLang="en-US" smtClean="0"/>
              <a:t>‹#›</a:t>
            </a:fld>
            <a:endParaRPr kumimoji="1" lang="zh-CN" altLang="en-US"/>
          </a:p>
        </p:txBody>
      </p:sp>
    </p:spTree>
    <p:extLst>
      <p:ext uri="{BB962C8B-B14F-4D97-AF65-F5344CB8AC3E}">
        <p14:creationId xmlns:p14="http://schemas.microsoft.com/office/powerpoint/2010/main" val="423573354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x" preserve="1">
  <p:cSld name="Title - Center">
    <p:spTree>
      <p:nvGrpSpPr>
        <p:cNvPr id="1" name=""/>
        <p:cNvGrpSpPr/>
        <p:nvPr/>
      </p:nvGrpSpPr>
      <p:grpSpPr>
        <a:xfrm>
          <a:off x="0" y="0"/>
          <a:ext cx="0" cy="0"/>
          <a:chOff x="0" y="0"/>
          <a:chExt cx="0" cy="0"/>
        </a:xfrm>
      </p:grpSpPr>
      <p:sp>
        <p:nvSpPr>
          <p:cNvPr id="33" name="Title Text"/>
          <p:cNvSpPr txBox="1">
            <a:spLocks noGrp="1"/>
          </p:cNvSpPr>
          <p:nvPr>
            <p:ph type="title"/>
          </p:nvPr>
        </p:nvSpPr>
        <p:spPr>
          <a:xfrm>
            <a:off x="535781" y="401836"/>
            <a:ext cx="11120438" cy="3643313"/>
          </a:xfrm>
          <a:prstGeom prst="rect">
            <a:avLst/>
          </a:prstGeom>
        </p:spPr>
        <p:txBody>
          <a:bodyPr anchor="b"/>
          <a:lstStyle>
            <a:lvl1pPr algn="ctr">
              <a:lnSpc>
                <a:spcPct val="80000"/>
              </a:lnSpc>
              <a:spcBef>
                <a:spcPts val="0"/>
              </a:spcBef>
              <a:defRPr sz="8508">
                <a:solidFill>
                  <a:srgbClr val="5C5C5C"/>
                </a:solidFill>
              </a:defRPr>
            </a:lvl1pPr>
          </a:lstStyle>
          <a:p>
            <a:r>
              <a:rPr lang="zh-CN" altLang="en-US"/>
              <a:t>单击此处编辑母版标题样式</a:t>
            </a:r>
            <a:endParaRPr/>
          </a:p>
        </p:txBody>
      </p:sp>
      <p:sp>
        <p:nvSpPr>
          <p:cNvPr id="34" name="Slide Number"/>
          <p:cNvSpPr txBox="1">
            <a:spLocks noGrp="1"/>
          </p:cNvSpPr>
          <p:nvPr>
            <p:ph type="sldNum" sz="quarter" idx="2"/>
          </p:nvPr>
        </p:nvSpPr>
        <p:spPr>
          <a:xfrm>
            <a:off x="11299280" y="6461125"/>
            <a:ext cx="318998" cy="275717"/>
          </a:xfrm>
          <a:prstGeom prst="rect">
            <a:avLst/>
          </a:prstGeom>
        </p:spPr>
        <p:txBody>
          <a:bodyPr/>
          <a:lstStyle/>
          <a:p>
            <a:pPr defTabSz="410751" hangingPunct="0"/>
            <a:fld id="{86CB4B4D-7CA3-9044-876B-883B54F8677D}" type="slidenum">
              <a:rPr lang="en-US" altLang="zh-CN" kern="0" smtClean="0"/>
              <a:pPr defTabSz="410751" hangingPunct="0"/>
              <a:t>‹#›</a:t>
            </a:fld>
            <a:endParaRPr lang="en-US" altLang="zh-CN" kern="0"/>
          </a:p>
        </p:txBody>
      </p:sp>
    </p:spTree>
    <p:extLst>
      <p:ext uri="{BB962C8B-B14F-4D97-AF65-F5344CB8AC3E}">
        <p14:creationId xmlns:p14="http://schemas.microsoft.com/office/powerpoint/2010/main" val="2828265508"/>
      </p:ext>
    </p:extLst>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type="tx" preserve="1">
  <p:cSld name="Photo - Vertical">
    <p:spTree>
      <p:nvGrpSpPr>
        <p:cNvPr id="1" name=""/>
        <p:cNvGrpSpPr/>
        <p:nvPr/>
      </p:nvGrpSpPr>
      <p:grpSpPr>
        <a:xfrm>
          <a:off x="0" y="0"/>
          <a:ext cx="0" cy="0"/>
          <a:chOff x="0" y="0"/>
          <a:chExt cx="0" cy="0"/>
        </a:xfrm>
      </p:grpSpPr>
      <p:sp>
        <p:nvSpPr>
          <p:cNvPr id="41" name="182429520_1646x1646.jpeg"/>
          <p:cNvSpPr>
            <a:spLocks noGrp="1"/>
          </p:cNvSpPr>
          <p:nvPr>
            <p:ph type="pic" idx="13"/>
          </p:nvPr>
        </p:nvSpPr>
        <p:spPr>
          <a:xfrm>
            <a:off x="7060406" y="0"/>
            <a:ext cx="5131594" cy="6858000"/>
          </a:xfrm>
          <a:prstGeom prst="rect">
            <a:avLst/>
          </a:prstGeom>
        </p:spPr>
        <p:txBody>
          <a:bodyPr lIns="91439" tIns="45719" rIns="91439" bIns="45719">
            <a:noAutofit/>
          </a:bodyPr>
          <a:lstStyle/>
          <a:p>
            <a:r>
              <a:rPr lang="zh-CN" altLang="en-US"/>
              <a:t>单击图标添加图片</a:t>
            </a:r>
            <a:endParaRPr/>
          </a:p>
        </p:txBody>
      </p:sp>
      <p:sp>
        <p:nvSpPr>
          <p:cNvPr id="42" name="Line"/>
          <p:cNvSpPr>
            <a:spLocks noGrp="1"/>
          </p:cNvSpPr>
          <p:nvPr>
            <p:ph type="body" sz="quarter" idx="14"/>
          </p:nvPr>
        </p:nvSpPr>
        <p:spPr>
          <a:xfrm flipV="1">
            <a:off x="535781" y="5357812"/>
            <a:ext cx="6048375" cy="2"/>
          </a:xfrm>
          <a:prstGeom prst="line">
            <a:avLst/>
          </a:prstGeom>
          <a:ln w="38100" cap="rnd">
            <a:solidFill>
              <a:srgbClr val="747676"/>
            </a:solidFill>
            <a:custDash>
              <a:ds d="100000" sp="200000"/>
            </a:custDash>
            <a:round/>
          </a:ln>
        </p:spPr>
        <p:txBody>
          <a:bodyPr anchor="ctr">
            <a:noAutofit/>
          </a:bodyPr>
          <a:lstStyle>
            <a:lvl1pPr marL="0" indent="0" defTabSz="321457">
              <a:spcBef>
                <a:spcPts val="0"/>
              </a:spcBef>
              <a:buSzTx/>
              <a:buFontTx/>
              <a:buNone/>
              <a:defRPr sz="1200">
                <a:solidFill>
                  <a:srgbClr val="000000"/>
                </a:solidFill>
                <a:latin typeface="Helvetica"/>
                <a:cs typeface="Helvetica"/>
                <a:sym typeface="Helvetica"/>
              </a:defRPr>
            </a:lvl1pPr>
          </a:lstStyle>
          <a:p>
            <a:pPr marL="0" lvl="0" indent="0" defTabSz="457200">
              <a:spcBef>
                <a:spcPts val="0"/>
              </a:spcBef>
              <a:buSzTx/>
              <a:buFontTx/>
              <a:buNone/>
              <a:defRPr sz="1200">
                <a:solidFill>
                  <a:srgbClr val="000000"/>
                </a:solidFill>
                <a:latin typeface="Helvetica"/>
                <a:ea typeface="Helvetica"/>
                <a:cs typeface="Helvetica"/>
                <a:sym typeface="Helvetica"/>
              </a:defRPr>
            </a:pPr>
            <a:r>
              <a:rPr lang="zh-CN" altLang="en-US"/>
              <a:t>单击此处编辑母版文本样式</a:t>
            </a:r>
          </a:p>
        </p:txBody>
      </p:sp>
      <p:sp>
        <p:nvSpPr>
          <p:cNvPr id="43" name="Title Text"/>
          <p:cNvSpPr txBox="1">
            <a:spLocks noGrp="1"/>
          </p:cNvSpPr>
          <p:nvPr>
            <p:ph type="title"/>
          </p:nvPr>
        </p:nvSpPr>
        <p:spPr>
          <a:xfrm>
            <a:off x="535781" y="401836"/>
            <a:ext cx="6048375" cy="5072063"/>
          </a:xfrm>
          <a:prstGeom prst="rect">
            <a:avLst/>
          </a:prstGeom>
        </p:spPr>
        <p:txBody>
          <a:bodyPr anchor="b"/>
          <a:lstStyle>
            <a:lvl1pPr algn="r">
              <a:lnSpc>
                <a:spcPct val="80000"/>
              </a:lnSpc>
              <a:spcBef>
                <a:spcPts val="0"/>
              </a:spcBef>
              <a:defRPr sz="8508">
                <a:solidFill>
                  <a:srgbClr val="5C5C5C"/>
                </a:solidFill>
              </a:defRPr>
            </a:lvl1pPr>
          </a:lstStyle>
          <a:p>
            <a:r>
              <a:rPr lang="zh-CN" altLang="en-US"/>
              <a:t>单击此处编辑母版标题样式</a:t>
            </a:r>
            <a:endParaRPr/>
          </a:p>
        </p:txBody>
      </p:sp>
      <p:sp>
        <p:nvSpPr>
          <p:cNvPr id="44" name="Body Level One…"/>
          <p:cNvSpPr txBox="1">
            <a:spLocks noGrp="1"/>
          </p:cNvSpPr>
          <p:nvPr>
            <p:ph type="body" sz="quarter" idx="1"/>
          </p:nvPr>
        </p:nvSpPr>
        <p:spPr>
          <a:xfrm>
            <a:off x="535781" y="5393531"/>
            <a:ext cx="6048375" cy="955477"/>
          </a:xfrm>
          <a:prstGeom prst="rect">
            <a:avLst/>
          </a:prstGeom>
        </p:spPr>
        <p:txBody>
          <a:bodyPr/>
          <a:lstStyle>
            <a:lvl1pPr marL="0" indent="0" algn="r">
              <a:lnSpc>
                <a:spcPct val="70000"/>
              </a:lnSpc>
              <a:spcBef>
                <a:spcPts val="422"/>
              </a:spcBef>
              <a:buSzTx/>
              <a:buFontTx/>
              <a:buNone/>
              <a:defRPr sz="3375" i="1">
                <a:solidFill>
                  <a:srgbClr val="747676"/>
                </a:solidFill>
              </a:defRPr>
            </a:lvl1pPr>
            <a:lvl2pPr marL="0" indent="0" algn="r">
              <a:lnSpc>
                <a:spcPct val="70000"/>
              </a:lnSpc>
              <a:spcBef>
                <a:spcPts val="422"/>
              </a:spcBef>
              <a:buSzTx/>
              <a:buFontTx/>
              <a:buNone/>
              <a:defRPr sz="3375" i="1">
                <a:solidFill>
                  <a:srgbClr val="747676"/>
                </a:solidFill>
              </a:defRPr>
            </a:lvl2pPr>
            <a:lvl3pPr marL="0" indent="0" algn="r">
              <a:lnSpc>
                <a:spcPct val="70000"/>
              </a:lnSpc>
              <a:spcBef>
                <a:spcPts val="422"/>
              </a:spcBef>
              <a:buSzTx/>
              <a:buFontTx/>
              <a:buNone/>
              <a:defRPr sz="3375" i="1">
                <a:solidFill>
                  <a:srgbClr val="747676"/>
                </a:solidFill>
              </a:defRPr>
            </a:lvl3pPr>
            <a:lvl4pPr marL="0" indent="0" algn="r">
              <a:lnSpc>
                <a:spcPct val="70000"/>
              </a:lnSpc>
              <a:spcBef>
                <a:spcPts val="422"/>
              </a:spcBef>
              <a:buSzTx/>
              <a:buFontTx/>
              <a:buNone/>
              <a:defRPr sz="3375" i="1">
                <a:solidFill>
                  <a:srgbClr val="747676"/>
                </a:solidFill>
              </a:defRPr>
            </a:lvl4pPr>
            <a:lvl5pPr marL="0" indent="0" algn="r">
              <a:lnSpc>
                <a:spcPct val="70000"/>
              </a:lnSpc>
              <a:spcBef>
                <a:spcPts val="422"/>
              </a:spcBef>
              <a:buSzTx/>
              <a:buFontTx/>
              <a:buNone/>
              <a:defRPr sz="3375" i="1">
                <a:solidFill>
                  <a:srgbClr val="747676"/>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
        <p:nvSpPr>
          <p:cNvPr id="45" name="Slide Number"/>
          <p:cNvSpPr txBox="1">
            <a:spLocks noGrp="1"/>
          </p:cNvSpPr>
          <p:nvPr>
            <p:ph type="sldNum" sz="quarter" idx="2"/>
          </p:nvPr>
        </p:nvSpPr>
        <p:spPr>
          <a:xfrm>
            <a:off x="11307763" y="6465094"/>
            <a:ext cx="318998" cy="275717"/>
          </a:xfrm>
          <a:prstGeom prst="rect">
            <a:avLst/>
          </a:prstGeom>
        </p:spPr>
        <p:txBody>
          <a:bodyPr/>
          <a:lstStyle>
            <a:lvl1pPr>
              <a:defRPr>
                <a:solidFill>
                  <a:srgbClr val="CBCBCB"/>
                </a:solidFill>
              </a:defRPr>
            </a:lvl1pPr>
          </a:lstStyle>
          <a:p>
            <a:pPr defTabSz="410751" hangingPunct="0"/>
            <a:fld id="{86CB4B4D-7CA3-9044-876B-883B54F8677D}" type="slidenum">
              <a:rPr lang="en-US" altLang="zh-CN" kern="0" smtClean="0"/>
              <a:pPr defTabSz="410751" hangingPunct="0"/>
              <a:t>‹#›</a:t>
            </a:fld>
            <a:endParaRPr lang="en-US" altLang="zh-CN" kern="0"/>
          </a:p>
        </p:txBody>
      </p:sp>
    </p:spTree>
    <p:extLst>
      <p:ext uri="{BB962C8B-B14F-4D97-AF65-F5344CB8AC3E}">
        <p14:creationId xmlns:p14="http://schemas.microsoft.com/office/powerpoint/2010/main" val="1573947308"/>
      </p:ext>
    </p:extLst>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type="tx" preserve="1">
  <p:cSld name="Title - Top">
    <p:spTree>
      <p:nvGrpSpPr>
        <p:cNvPr id="1" name=""/>
        <p:cNvGrpSpPr/>
        <p:nvPr/>
      </p:nvGrpSpPr>
      <p:grpSpPr>
        <a:xfrm>
          <a:off x="0" y="0"/>
          <a:ext cx="0" cy="0"/>
          <a:chOff x="0" y="0"/>
          <a:chExt cx="0" cy="0"/>
        </a:xfrm>
      </p:grpSpPr>
      <p:sp>
        <p:nvSpPr>
          <p:cNvPr id="52" name="Line"/>
          <p:cNvSpPr>
            <a:spLocks noGrp="1"/>
          </p:cNvSpPr>
          <p:nvPr>
            <p:ph type="body" sz="quarter" idx="13"/>
          </p:nvPr>
        </p:nvSpPr>
        <p:spPr>
          <a:xfrm>
            <a:off x="535781" y="1107281"/>
            <a:ext cx="11120438" cy="0"/>
          </a:xfrm>
          <a:prstGeom prst="line">
            <a:avLst/>
          </a:prstGeom>
          <a:ln w="38100" cap="rnd">
            <a:solidFill>
              <a:srgbClr val="747676"/>
            </a:solidFill>
            <a:custDash>
              <a:ds d="100000" sp="200000"/>
            </a:custDash>
            <a:round/>
          </a:ln>
        </p:spPr>
        <p:txBody>
          <a:bodyPr anchor="ctr">
            <a:noAutofit/>
          </a:bodyPr>
          <a:lstStyle>
            <a:lvl1pPr marL="0" indent="0" defTabSz="321457">
              <a:spcBef>
                <a:spcPts val="0"/>
              </a:spcBef>
              <a:buSzTx/>
              <a:buFontTx/>
              <a:buNone/>
              <a:defRPr sz="1200">
                <a:solidFill>
                  <a:srgbClr val="000000"/>
                </a:solidFill>
                <a:latin typeface="Helvetica"/>
                <a:cs typeface="Helvetica"/>
                <a:sym typeface="Helvetica"/>
              </a:defRPr>
            </a:lvl1pPr>
          </a:lstStyle>
          <a:p>
            <a:pPr marL="0" lvl="0" indent="0" defTabSz="457200">
              <a:spcBef>
                <a:spcPts val="0"/>
              </a:spcBef>
              <a:buSzTx/>
              <a:buFontTx/>
              <a:buNone/>
              <a:defRPr sz="1200">
                <a:solidFill>
                  <a:srgbClr val="000000"/>
                </a:solidFill>
                <a:latin typeface="Helvetica"/>
                <a:ea typeface="Helvetica"/>
                <a:cs typeface="Helvetica"/>
                <a:sym typeface="Helvetica"/>
              </a:defRPr>
            </a:pPr>
            <a:r>
              <a:rPr lang="zh-CN" altLang="en-US"/>
              <a:t>单击此处编辑母版文本样式</a:t>
            </a:r>
          </a:p>
        </p:txBody>
      </p:sp>
      <p:sp>
        <p:nvSpPr>
          <p:cNvPr id="53" name="Title Text"/>
          <p:cNvSpPr txBox="1">
            <a:spLocks noGrp="1"/>
          </p:cNvSpPr>
          <p:nvPr>
            <p:ph type="title"/>
          </p:nvPr>
        </p:nvSpPr>
        <p:spPr>
          <a:prstGeom prst="rect">
            <a:avLst/>
          </a:prstGeom>
        </p:spPr>
        <p:txBody>
          <a:bodyPr/>
          <a:lstStyle/>
          <a:p>
            <a:r>
              <a:rPr lang="zh-CN" altLang="en-US"/>
              <a:t>单击此处编辑母版标题样式</a:t>
            </a:r>
            <a:endParaRPr/>
          </a:p>
        </p:txBody>
      </p:sp>
      <p:sp>
        <p:nvSpPr>
          <p:cNvPr id="54" name="Slide Number"/>
          <p:cNvSpPr txBox="1">
            <a:spLocks noGrp="1"/>
          </p:cNvSpPr>
          <p:nvPr>
            <p:ph type="sldNum" sz="quarter" idx="2"/>
          </p:nvPr>
        </p:nvSpPr>
        <p:spPr>
          <a:prstGeom prst="rect">
            <a:avLst/>
          </a:prstGeom>
        </p:spPr>
        <p:txBody>
          <a:bodyPr/>
          <a:lstStyle/>
          <a:p>
            <a:pPr defTabSz="410751" hangingPunct="0"/>
            <a:fld id="{86CB4B4D-7CA3-9044-876B-883B54F8677D}" type="slidenum">
              <a:rPr lang="en-US" altLang="zh-CN" kern="0" smtClean="0"/>
              <a:pPr defTabSz="410751" hangingPunct="0"/>
              <a:t>‹#›</a:t>
            </a:fld>
            <a:endParaRPr lang="en-US" altLang="zh-CN" kern="0"/>
          </a:p>
        </p:txBody>
      </p:sp>
    </p:spTree>
    <p:extLst>
      <p:ext uri="{BB962C8B-B14F-4D97-AF65-F5344CB8AC3E}">
        <p14:creationId xmlns:p14="http://schemas.microsoft.com/office/powerpoint/2010/main" val="4225929131"/>
      </p:ext>
    </p:extLst>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61" name="Line"/>
          <p:cNvSpPr>
            <a:spLocks noGrp="1"/>
          </p:cNvSpPr>
          <p:nvPr>
            <p:ph type="body" sz="quarter" idx="13"/>
          </p:nvPr>
        </p:nvSpPr>
        <p:spPr>
          <a:xfrm>
            <a:off x="535781" y="1107281"/>
            <a:ext cx="11120438" cy="0"/>
          </a:xfrm>
          <a:prstGeom prst="line">
            <a:avLst/>
          </a:prstGeom>
          <a:ln w="38100" cap="rnd">
            <a:solidFill>
              <a:srgbClr val="747676"/>
            </a:solidFill>
            <a:custDash>
              <a:ds d="100000" sp="200000"/>
            </a:custDash>
            <a:round/>
          </a:ln>
        </p:spPr>
        <p:txBody>
          <a:bodyPr anchor="ctr">
            <a:noAutofit/>
          </a:bodyPr>
          <a:lstStyle>
            <a:lvl1pPr marL="0" indent="0" defTabSz="321457">
              <a:spcBef>
                <a:spcPts val="0"/>
              </a:spcBef>
              <a:buSzTx/>
              <a:buFontTx/>
              <a:buNone/>
              <a:defRPr sz="1200">
                <a:solidFill>
                  <a:srgbClr val="000000"/>
                </a:solidFill>
                <a:latin typeface="Helvetica"/>
                <a:cs typeface="Helvetica"/>
                <a:sym typeface="Helvetica"/>
              </a:defRPr>
            </a:lvl1pPr>
          </a:lstStyle>
          <a:p>
            <a:pPr marL="0" lvl="0" indent="0" defTabSz="457200">
              <a:spcBef>
                <a:spcPts val="0"/>
              </a:spcBef>
              <a:buSzTx/>
              <a:buFontTx/>
              <a:buNone/>
              <a:defRPr sz="1200">
                <a:solidFill>
                  <a:srgbClr val="000000"/>
                </a:solidFill>
                <a:latin typeface="Helvetica"/>
                <a:ea typeface="Helvetica"/>
                <a:cs typeface="Helvetica"/>
                <a:sym typeface="Helvetica"/>
              </a:defRPr>
            </a:pPr>
            <a:r>
              <a:rPr lang="zh-CN" altLang="en-US"/>
              <a:t>单击此处编辑母版文本样式</a:t>
            </a:r>
          </a:p>
        </p:txBody>
      </p:sp>
      <p:sp>
        <p:nvSpPr>
          <p:cNvPr id="62" name="Title Text"/>
          <p:cNvSpPr txBox="1">
            <a:spLocks noGrp="1"/>
          </p:cNvSpPr>
          <p:nvPr>
            <p:ph type="title"/>
          </p:nvPr>
        </p:nvSpPr>
        <p:spPr>
          <a:prstGeom prst="rect">
            <a:avLst/>
          </a:prstGeom>
        </p:spPr>
        <p:txBody>
          <a:bodyPr/>
          <a:lstStyle/>
          <a:p>
            <a:r>
              <a:rPr lang="zh-CN" altLang="en-US"/>
              <a:t>单击此处编辑母版标题样式</a:t>
            </a:r>
            <a:endParaRPr/>
          </a:p>
        </p:txBody>
      </p:sp>
      <p:sp>
        <p:nvSpPr>
          <p:cNvPr id="63" name="Body Level One…"/>
          <p:cNvSpPr txBox="1">
            <a:spLocks noGrp="1"/>
          </p:cNvSpPr>
          <p:nvPr>
            <p:ph type="body" idx="1"/>
          </p:nvPr>
        </p:nvSpPr>
        <p:spPr>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
        <p:nvSpPr>
          <p:cNvPr id="64" name="Slide Number"/>
          <p:cNvSpPr txBox="1">
            <a:spLocks noGrp="1"/>
          </p:cNvSpPr>
          <p:nvPr>
            <p:ph type="sldNum" sz="quarter" idx="2"/>
          </p:nvPr>
        </p:nvSpPr>
        <p:spPr>
          <a:prstGeom prst="rect">
            <a:avLst/>
          </a:prstGeom>
        </p:spPr>
        <p:txBody>
          <a:bodyPr/>
          <a:lstStyle/>
          <a:p>
            <a:pPr defTabSz="410751" hangingPunct="0"/>
            <a:fld id="{86CB4B4D-7CA3-9044-876B-883B54F8677D}" type="slidenum">
              <a:rPr lang="en-US" altLang="zh-CN" kern="0" smtClean="0"/>
              <a:pPr defTabSz="410751" hangingPunct="0"/>
              <a:t>‹#›</a:t>
            </a:fld>
            <a:endParaRPr lang="en-US" altLang="zh-CN" kern="0"/>
          </a:p>
        </p:txBody>
      </p:sp>
    </p:spTree>
    <p:extLst>
      <p:ext uri="{BB962C8B-B14F-4D97-AF65-F5344CB8AC3E}">
        <p14:creationId xmlns:p14="http://schemas.microsoft.com/office/powerpoint/2010/main" val="252233749"/>
      </p:ext>
    </p:extLst>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type="tx" preserve="1">
  <p:cSld name="Title, Bullets &amp; Photo">
    <p:spTree>
      <p:nvGrpSpPr>
        <p:cNvPr id="1" name=""/>
        <p:cNvGrpSpPr/>
        <p:nvPr/>
      </p:nvGrpSpPr>
      <p:grpSpPr>
        <a:xfrm>
          <a:off x="0" y="0"/>
          <a:ext cx="0" cy="0"/>
          <a:chOff x="0" y="0"/>
          <a:chExt cx="0" cy="0"/>
        </a:xfrm>
      </p:grpSpPr>
      <p:sp>
        <p:nvSpPr>
          <p:cNvPr id="71" name="118295074_2675x2907.jpeg"/>
          <p:cNvSpPr>
            <a:spLocks noGrp="1"/>
          </p:cNvSpPr>
          <p:nvPr>
            <p:ph type="pic" idx="13"/>
          </p:nvPr>
        </p:nvSpPr>
        <p:spPr>
          <a:xfrm>
            <a:off x="0" y="0"/>
            <a:ext cx="6036469" cy="6858000"/>
          </a:xfrm>
          <a:prstGeom prst="rect">
            <a:avLst/>
          </a:prstGeom>
        </p:spPr>
        <p:txBody>
          <a:bodyPr lIns="91439" tIns="45719" rIns="91439" bIns="45719">
            <a:noAutofit/>
          </a:bodyPr>
          <a:lstStyle/>
          <a:p>
            <a:r>
              <a:rPr lang="zh-CN" altLang="en-US"/>
              <a:t>单击图标添加图片</a:t>
            </a:r>
            <a:endParaRPr/>
          </a:p>
        </p:txBody>
      </p:sp>
      <p:sp>
        <p:nvSpPr>
          <p:cNvPr id="72" name="Line"/>
          <p:cNvSpPr>
            <a:spLocks noGrp="1"/>
          </p:cNvSpPr>
          <p:nvPr>
            <p:ph type="body" sz="quarter" idx="14"/>
          </p:nvPr>
        </p:nvSpPr>
        <p:spPr>
          <a:xfrm>
            <a:off x="6584156" y="1107281"/>
            <a:ext cx="5060156" cy="0"/>
          </a:xfrm>
          <a:prstGeom prst="line">
            <a:avLst/>
          </a:prstGeom>
          <a:ln w="38100" cap="rnd">
            <a:solidFill>
              <a:srgbClr val="747676"/>
            </a:solidFill>
            <a:custDash>
              <a:ds d="100000" sp="200000"/>
            </a:custDash>
            <a:round/>
          </a:ln>
        </p:spPr>
        <p:txBody>
          <a:bodyPr anchor="ctr">
            <a:noAutofit/>
          </a:bodyPr>
          <a:lstStyle>
            <a:lvl1pPr marL="0" indent="0" defTabSz="321457">
              <a:spcBef>
                <a:spcPts val="0"/>
              </a:spcBef>
              <a:buSzTx/>
              <a:buFontTx/>
              <a:buNone/>
              <a:defRPr sz="1200">
                <a:solidFill>
                  <a:srgbClr val="000000"/>
                </a:solidFill>
                <a:latin typeface="Helvetica"/>
                <a:cs typeface="Helvetica"/>
                <a:sym typeface="Helvetica"/>
              </a:defRPr>
            </a:lvl1pPr>
          </a:lstStyle>
          <a:p>
            <a:pPr marL="0" lvl="0" indent="0" defTabSz="457200">
              <a:spcBef>
                <a:spcPts val="0"/>
              </a:spcBef>
              <a:buSzTx/>
              <a:buFontTx/>
              <a:buNone/>
              <a:defRPr sz="1200">
                <a:solidFill>
                  <a:srgbClr val="000000"/>
                </a:solidFill>
                <a:latin typeface="Helvetica"/>
                <a:ea typeface="Helvetica"/>
                <a:cs typeface="Helvetica"/>
                <a:sym typeface="Helvetica"/>
              </a:defRPr>
            </a:pPr>
            <a:r>
              <a:rPr lang="zh-CN" altLang="en-US"/>
              <a:t>单击此处编辑母版文本样式</a:t>
            </a:r>
          </a:p>
        </p:txBody>
      </p:sp>
      <p:sp>
        <p:nvSpPr>
          <p:cNvPr id="73" name="Title Text"/>
          <p:cNvSpPr txBox="1">
            <a:spLocks noGrp="1"/>
          </p:cNvSpPr>
          <p:nvPr>
            <p:ph type="title"/>
          </p:nvPr>
        </p:nvSpPr>
        <p:spPr>
          <a:xfrm>
            <a:off x="6584156" y="508992"/>
            <a:ext cx="5060156" cy="508992"/>
          </a:xfrm>
          <a:prstGeom prst="rect">
            <a:avLst/>
          </a:prstGeom>
        </p:spPr>
        <p:txBody>
          <a:bodyPr/>
          <a:lstStyle/>
          <a:p>
            <a:r>
              <a:rPr lang="zh-CN" altLang="en-US"/>
              <a:t>单击此处编辑母版标题样式</a:t>
            </a:r>
            <a:endParaRPr/>
          </a:p>
        </p:txBody>
      </p:sp>
      <p:sp>
        <p:nvSpPr>
          <p:cNvPr id="74" name="Body Level One…"/>
          <p:cNvSpPr txBox="1">
            <a:spLocks noGrp="1"/>
          </p:cNvSpPr>
          <p:nvPr>
            <p:ph type="body" sz="half" idx="1"/>
          </p:nvPr>
        </p:nvSpPr>
        <p:spPr>
          <a:xfrm>
            <a:off x="6584156" y="1268016"/>
            <a:ext cx="5060156" cy="5080992"/>
          </a:xfrm>
          <a:prstGeom prst="rect">
            <a:avLst/>
          </a:prstGeom>
        </p:spPr>
        <p:txBody>
          <a:bodyPr/>
          <a:lstStyle>
            <a:lvl1pPr marL="285740" indent="-285740">
              <a:defRPr sz="1969"/>
            </a:lvl1pPr>
            <a:lvl2pPr marL="571480" indent="-285740">
              <a:defRPr sz="1969"/>
            </a:lvl2pPr>
            <a:lvl3pPr marL="857220" indent="-285740">
              <a:defRPr sz="1969"/>
            </a:lvl3pPr>
            <a:lvl4pPr marL="1142959" indent="-285740">
              <a:defRPr sz="1969"/>
            </a:lvl4pPr>
            <a:lvl5pPr marL="1428699" indent="-285740">
              <a:defRPr sz="1969"/>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
        <p:nvSpPr>
          <p:cNvPr id="75" name="Slide Number"/>
          <p:cNvSpPr txBox="1">
            <a:spLocks noGrp="1"/>
          </p:cNvSpPr>
          <p:nvPr>
            <p:ph type="sldNum" sz="quarter" idx="2"/>
          </p:nvPr>
        </p:nvSpPr>
        <p:spPr>
          <a:prstGeom prst="rect">
            <a:avLst/>
          </a:prstGeom>
        </p:spPr>
        <p:txBody>
          <a:bodyPr/>
          <a:lstStyle/>
          <a:p>
            <a:pPr defTabSz="410751" hangingPunct="0"/>
            <a:fld id="{86CB4B4D-7CA3-9044-876B-883B54F8677D}" type="slidenum">
              <a:rPr lang="en-US" altLang="zh-CN" kern="0" smtClean="0"/>
              <a:pPr defTabSz="410751" hangingPunct="0"/>
              <a:t>‹#›</a:t>
            </a:fld>
            <a:endParaRPr lang="en-US" altLang="zh-CN" kern="0"/>
          </a:p>
        </p:txBody>
      </p:sp>
    </p:spTree>
    <p:extLst>
      <p:ext uri="{BB962C8B-B14F-4D97-AF65-F5344CB8AC3E}">
        <p14:creationId xmlns:p14="http://schemas.microsoft.com/office/powerpoint/2010/main" val="844208819"/>
      </p:ext>
    </p:extLst>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type="tx" preserve="1">
  <p:cSld name="Bullets">
    <p:spTree>
      <p:nvGrpSpPr>
        <p:cNvPr id="1" name=""/>
        <p:cNvGrpSpPr/>
        <p:nvPr/>
      </p:nvGrpSpPr>
      <p:grpSpPr>
        <a:xfrm>
          <a:off x="0" y="0"/>
          <a:ext cx="0" cy="0"/>
          <a:chOff x="0" y="0"/>
          <a:chExt cx="0" cy="0"/>
        </a:xfrm>
      </p:grpSpPr>
      <p:sp>
        <p:nvSpPr>
          <p:cNvPr id="82" name="Body Level One…"/>
          <p:cNvSpPr txBox="1">
            <a:spLocks noGrp="1"/>
          </p:cNvSpPr>
          <p:nvPr>
            <p:ph type="body" idx="1"/>
          </p:nvPr>
        </p:nvSpPr>
        <p:spPr>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
        <p:nvSpPr>
          <p:cNvPr id="83" name="Slide Number"/>
          <p:cNvSpPr txBox="1">
            <a:spLocks noGrp="1"/>
          </p:cNvSpPr>
          <p:nvPr>
            <p:ph type="sldNum" sz="quarter" idx="2"/>
          </p:nvPr>
        </p:nvSpPr>
        <p:spPr>
          <a:prstGeom prst="rect">
            <a:avLst/>
          </a:prstGeom>
        </p:spPr>
        <p:txBody>
          <a:bodyPr/>
          <a:lstStyle/>
          <a:p>
            <a:pPr defTabSz="410751" hangingPunct="0"/>
            <a:fld id="{86CB4B4D-7CA3-9044-876B-883B54F8677D}" type="slidenum">
              <a:rPr lang="en-US" altLang="zh-CN" kern="0" smtClean="0"/>
              <a:pPr defTabSz="410751" hangingPunct="0"/>
              <a:t>‹#›</a:t>
            </a:fld>
            <a:endParaRPr lang="en-US" altLang="zh-CN" kern="0"/>
          </a:p>
        </p:txBody>
      </p:sp>
    </p:spTree>
    <p:extLst>
      <p:ext uri="{BB962C8B-B14F-4D97-AF65-F5344CB8AC3E}">
        <p14:creationId xmlns:p14="http://schemas.microsoft.com/office/powerpoint/2010/main" val="3438251845"/>
      </p:ext>
    </p:extLst>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type="tx" preserve="1">
  <p:cSld name="Photo - 3 Up">
    <p:spTree>
      <p:nvGrpSpPr>
        <p:cNvPr id="1" name=""/>
        <p:cNvGrpSpPr/>
        <p:nvPr/>
      </p:nvGrpSpPr>
      <p:grpSpPr>
        <a:xfrm>
          <a:off x="0" y="0"/>
          <a:ext cx="0" cy="0"/>
          <a:chOff x="0" y="0"/>
          <a:chExt cx="0" cy="0"/>
        </a:xfrm>
      </p:grpSpPr>
      <p:sp>
        <p:nvSpPr>
          <p:cNvPr id="90" name="118295074_2675x2907.jpeg"/>
          <p:cNvSpPr>
            <a:spLocks noGrp="1"/>
          </p:cNvSpPr>
          <p:nvPr>
            <p:ph type="pic" idx="13"/>
          </p:nvPr>
        </p:nvSpPr>
        <p:spPr>
          <a:xfrm>
            <a:off x="535781" y="401836"/>
            <a:ext cx="6965156" cy="5143500"/>
          </a:xfrm>
          <a:prstGeom prst="rect">
            <a:avLst/>
          </a:prstGeom>
        </p:spPr>
        <p:txBody>
          <a:bodyPr lIns="91439" tIns="45719" rIns="91439" bIns="45719">
            <a:noAutofit/>
          </a:bodyPr>
          <a:lstStyle/>
          <a:p>
            <a:r>
              <a:rPr lang="zh-CN" altLang="en-US"/>
              <a:t>单击图标添加图片</a:t>
            </a:r>
            <a:endParaRPr/>
          </a:p>
        </p:txBody>
      </p:sp>
      <p:sp>
        <p:nvSpPr>
          <p:cNvPr id="91" name="182741592_1098x949.jpeg"/>
          <p:cNvSpPr>
            <a:spLocks noGrp="1"/>
          </p:cNvSpPr>
          <p:nvPr>
            <p:ph type="pic" sz="quarter" idx="14"/>
          </p:nvPr>
        </p:nvSpPr>
        <p:spPr>
          <a:xfrm>
            <a:off x="7620000" y="401836"/>
            <a:ext cx="4036219" cy="2527102"/>
          </a:xfrm>
          <a:prstGeom prst="rect">
            <a:avLst/>
          </a:prstGeom>
        </p:spPr>
        <p:txBody>
          <a:bodyPr lIns="91439" tIns="45719" rIns="91439" bIns="45719">
            <a:noAutofit/>
          </a:bodyPr>
          <a:lstStyle/>
          <a:p>
            <a:r>
              <a:rPr lang="zh-CN" altLang="en-US"/>
              <a:t>单击图标添加图片</a:t>
            </a:r>
            <a:endParaRPr/>
          </a:p>
        </p:txBody>
      </p:sp>
      <p:sp>
        <p:nvSpPr>
          <p:cNvPr id="92" name="182429520_1646x1646.jpeg"/>
          <p:cNvSpPr>
            <a:spLocks noGrp="1"/>
          </p:cNvSpPr>
          <p:nvPr>
            <p:ph type="pic" sz="quarter" idx="15"/>
          </p:nvPr>
        </p:nvSpPr>
        <p:spPr>
          <a:xfrm>
            <a:off x="7620000" y="3018234"/>
            <a:ext cx="4036219" cy="2527102"/>
          </a:xfrm>
          <a:prstGeom prst="rect">
            <a:avLst/>
          </a:prstGeom>
        </p:spPr>
        <p:txBody>
          <a:bodyPr lIns="91439" tIns="45719" rIns="91439" bIns="45719">
            <a:noAutofit/>
          </a:bodyPr>
          <a:lstStyle/>
          <a:p>
            <a:r>
              <a:rPr lang="zh-CN" altLang="en-US"/>
              <a:t>单击图标添加图片</a:t>
            </a:r>
            <a:endParaRPr/>
          </a:p>
        </p:txBody>
      </p:sp>
      <p:sp>
        <p:nvSpPr>
          <p:cNvPr id="93" name="Body Level One…"/>
          <p:cNvSpPr txBox="1">
            <a:spLocks noGrp="1"/>
          </p:cNvSpPr>
          <p:nvPr>
            <p:ph type="body" sz="quarter" idx="1"/>
          </p:nvPr>
        </p:nvSpPr>
        <p:spPr>
          <a:xfrm>
            <a:off x="535781" y="5661422"/>
            <a:ext cx="11120438" cy="937617"/>
          </a:xfrm>
          <a:prstGeom prst="rect">
            <a:avLst/>
          </a:prstGeom>
        </p:spPr>
        <p:txBody>
          <a:bodyPr/>
          <a:lstStyle>
            <a:lvl1pPr marL="0" indent="0">
              <a:spcBef>
                <a:spcPts val="984"/>
              </a:spcBef>
              <a:buSzTx/>
              <a:buFontTx/>
              <a:buNone/>
              <a:defRPr sz="1969" i="1" spc="20"/>
            </a:lvl1pPr>
            <a:lvl2pPr marL="0" indent="0">
              <a:spcBef>
                <a:spcPts val="984"/>
              </a:spcBef>
              <a:buSzTx/>
              <a:buFontTx/>
              <a:buNone/>
              <a:defRPr sz="1969" i="1" spc="20"/>
            </a:lvl2pPr>
            <a:lvl3pPr marL="0" indent="0">
              <a:spcBef>
                <a:spcPts val="984"/>
              </a:spcBef>
              <a:buSzTx/>
              <a:buFontTx/>
              <a:buNone/>
              <a:defRPr sz="1969" i="1" spc="20"/>
            </a:lvl3pPr>
            <a:lvl4pPr marL="0" indent="0">
              <a:spcBef>
                <a:spcPts val="984"/>
              </a:spcBef>
              <a:buSzTx/>
              <a:buFontTx/>
              <a:buNone/>
              <a:defRPr sz="1969" i="1" spc="20"/>
            </a:lvl4pPr>
            <a:lvl5pPr marL="0" indent="0">
              <a:spcBef>
                <a:spcPts val="984"/>
              </a:spcBef>
              <a:buSzTx/>
              <a:buFontTx/>
              <a:buNone/>
              <a:defRPr sz="1969" i="1" spc="2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
        <p:nvSpPr>
          <p:cNvPr id="94" name="Slide Number"/>
          <p:cNvSpPr txBox="1">
            <a:spLocks noGrp="1"/>
          </p:cNvSpPr>
          <p:nvPr>
            <p:ph type="sldNum" sz="quarter" idx="2"/>
          </p:nvPr>
        </p:nvSpPr>
        <p:spPr>
          <a:prstGeom prst="rect">
            <a:avLst/>
          </a:prstGeom>
        </p:spPr>
        <p:txBody>
          <a:bodyPr/>
          <a:lstStyle/>
          <a:p>
            <a:pPr defTabSz="410751" hangingPunct="0"/>
            <a:fld id="{86CB4B4D-7CA3-9044-876B-883B54F8677D}" type="slidenum">
              <a:rPr lang="en-US" altLang="zh-CN" kern="0" smtClean="0"/>
              <a:pPr defTabSz="410751" hangingPunct="0"/>
              <a:t>‹#›</a:t>
            </a:fld>
            <a:endParaRPr lang="en-US" altLang="zh-CN" kern="0"/>
          </a:p>
        </p:txBody>
      </p:sp>
    </p:spTree>
    <p:extLst>
      <p:ext uri="{BB962C8B-B14F-4D97-AF65-F5344CB8AC3E}">
        <p14:creationId xmlns:p14="http://schemas.microsoft.com/office/powerpoint/2010/main" val="93579647"/>
      </p:ext>
    </p:extLst>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type="tx" preserve="1">
  <p:cSld name="Quote">
    <p:spTree>
      <p:nvGrpSpPr>
        <p:cNvPr id="1" name=""/>
        <p:cNvGrpSpPr/>
        <p:nvPr/>
      </p:nvGrpSpPr>
      <p:grpSpPr>
        <a:xfrm>
          <a:off x="0" y="0"/>
          <a:ext cx="0" cy="0"/>
          <a:chOff x="0" y="0"/>
          <a:chExt cx="0" cy="0"/>
        </a:xfrm>
      </p:grpSpPr>
      <p:sp>
        <p:nvSpPr>
          <p:cNvPr id="101" name="“"/>
          <p:cNvSpPr txBox="1"/>
          <p:nvPr/>
        </p:nvSpPr>
        <p:spPr>
          <a:xfrm>
            <a:off x="476250" y="1416964"/>
            <a:ext cx="1973297" cy="18898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lnSpc>
                <a:spcPct val="8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1000" b="1" i="0" spc="0">
                <a:solidFill>
                  <a:srgbClr val="E4E4E4"/>
                </a:solidFill>
                <a:latin typeface="Baskerville"/>
                <a:ea typeface="Baskerville"/>
                <a:cs typeface="Baskerville"/>
                <a:sym typeface="Baskerville"/>
              </a:defRPr>
            </a:lvl1pPr>
          </a:lstStyle>
          <a:p>
            <a:pPr marL="0" marR="0" lvl="0" indent="0" algn="l" defTabSz="410751" rtl="0" eaLnBrk="1" fontAlgn="auto" latinLnBrk="0" hangingPunct="0">
              <a:lnSpc>
                <a:spcPct val="80000"/>
              </a:lnSpc>
              <a:spcBef>
                <a:spcPts val="0"/>
              </a:spcBef>
              <a:spcAft>
                <a:spcPts val="0"/>
              </a:spcAft>
              <a:buClrTx/>
              <a:buSzTx/>
              <a:buFontTx/>
              <a:buNone/>
              <a:tabLst>
                <a:tab pos="250022" algn="l"/>
                <a:tab pos="500045" algn="l"/>
                <a:tab pos="750067" algn="l"/>
                <a:tab pos="1000089" algn="l"/>
                <a:tab pos="1250112" algn="l"/>
                <a:tab pos="1500134" algn="l"/>
                <a:tab pos="1750157" algn="l"/>
                <a:tab pos="2000179" algn="l"/>
                <a:tab pos="2250201" algn="l"/>
                <a:tab pos="2500224" algn="l"/>
                <a:tab pos="2750246" algn="l"/>
                <a:tab pos="3000268" algn="l"/>
              </a:tabLst>
              <a:defRPr/>
            </a:pPr>
            <a:r>
              <a:rPr kumimoji="0" sz="14765" b="1" i="0" u="none" strike="noStrike" kern="0" cap="none" spc="0" normalizeH="0" baseline="0" noProof="0">
                <a:ln>
                  <a:noFill/>
                </a:ln>
                <a:solidFill>
                  <a:srgbClr val="E4E4E4"/>
                </a:solidFill>
                <a:effectLst/>
                <a:uLnTx/>
                <a:uFillTx/>
                <a:latin typeface="Baskerville"/>
                <a:sym typeface="Baskerville"/>
              </a:rPr>
              <a:t>“</a:t>
            </a:r>
          </a:p>
        </p:txBody>
      </p:sp>
      <p:sp>
        <p:nvSpPr>
          <p:cNvPr id="102" name="Type a quote here."/>
          <p:cNvSpPr txBox="1">
            <a:spLocks noGrp="1"/>
          </p:cNvSpPr>
          <p:nvPr>
            <p:ph type="body" sz="quarter" idx="13"/>
          </p:nvPr>
        </p:nvSpPr>
        <p:spPr>
          <a:xfrm>
            <a:off x="1821656" y="2721471"/>
            <a:ext cx="9834563" cy="621965"/>
          </a:xfrm>
          <a:prstGeom prst="rect">
            <a:avLst/>
          </a:prstGeom>
        </p:spPr>
        <p:txBody>
          <a:bodyPr>
            <a:spAutoFit/>
          </a:bodyPr>
          <a:lstStyle>
            <a:lvl1pPr marL="0" indent="0">
              <a:spcBef>
                <a:spcPts val="1125"/>
              </a:spcBef>
              <a:buSzTx/>
              <a:buFontTx/>
              <a:buNone/>
              <a:defRPr sz="3375">
                <a:solidFill>
                  <a:srgbClr val="747676"/>
                </a:solidFill>
              </a:defRPr>
            </a:lvl1pPr>
          </a:lstStyle>
          <a:p>
            <a:pPr lvl="0"/>
            <a:r>
              <a:rPr lang="zh-CN" altLang="en-US"/>
              <a:t>单击此处编辑母版文本样式</a:t>
            </a:r>
          </a:p>
        </p:txBody>
      </p:sp>
      <p:sp>
        <p:nvSpPr>
          <p:cNvPr id="103" name="-Johnny Appleseed"/>
          <p:cNvSpPr txBox="1">
            <a:spLocks noGrp="1"/>
          </p:cNvSpPr>
          <p:nvPr>
            <p:ph type="body" sz="quarter" idx="14"/>
          </p:nvPr>
        </p:nvSpPr>
        <p:spPr>
          <a:xfrm>
            <a:off x="1821656" y="5464969"/>
            <a:ext cx="9834563" cy="466153"/>
          </a:xfrm>
          <a:prstGeom prst="rect">
            <a:avLst/>
          </a:prstGeom>
        </p:spPr>
        <p:txBody>
          <a:bodyPr>
            <a:spAutoFit/>
          </a:bodyPr>
          <a:lstStyle>
            <a:lvl1pPr marL="0" indent="0" algn="r">
              <a:lnSpc>
                <a:spcPct val="70000"/>
              </a:lnSpc>
              <a:spcBef>
                <a:spcPts val="1125"/>
              </a:spcBef>
              <a:buSzTx/>
              <a:buFontTx/>
              <a:buNone/>
              <a:defRPr sz="3375" i="1">
                <a:solidFill>
                  <a:srgbClr val="6B6D6D"/>
                </a:solidFill>
              </a:defRPr>
            </a:lvl1pPr>
          </a:lstStyle>
          <a:p>
            <a:pPr lvl="0"/>
            <a:r>
              <a:rPr lang="zh-CN" altLang="en-US"/>
              <a:t>单击此处编辑母版文本样式</a:t>
            </a:r>
          </a:p>
        </p:txBody>
      </p:sp>
      <p:sp>
        <p:nvSpPr>
          <p:cNvPr id="104" name="Slide Number"/>
          <p:cNvSpPr txBox="1">
            <a:spLocks noGrp="1"/>
          </p:cNvSpPr>
          <p:nvPr>
            <p:ph type="sldNum" sz="quarter" idx="2"/>
          </p:nvPr>
        </p:nvSpPr>
        <p:spPr>
          <a:prstGeom prst="rect">
            <a:avLst/>
          </a:prstGeom>
        </p:spPr>
        <p:txBody>
          <a:bodyPr/>
          <a:lstStyle/>
          <a:p>
            <a:pPr defTabSz="410751" hangingPunct="0"/>
            <a:fld id="{86CB4B4D-7CA3-9044-876B-883B54F8677D}" type="slidenum">
              <a:rPr lang="en-US" altLang="zh-CN" kern="0" smtClean="0"/>
              <a:pPr defTabSz="410751" hangingPunct="0"/>
              <a:t>‹#›</a:t>
            </a:fld>
            <a:endParaRPr lang="en-US" altLang="zh-CN" kern="0"/>
          </a:p>
        </p:txBody>
      </p:sp>
    </p:spTree>
    <p:extLst>
      <p:ext uri="{BB962C8B-B14F-4D97-AF65-F5344CB8AC3E}">
        <p14:creationId xmlns:p14="http://schemas.microsoft.com/office/powerpoint/2010/main" val="820066722"/>
      </p:ext>
    </p:extLst>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type="tx" preserve="1">
  <p:cSld name="Photo">
    <p:spTree>
      <p:nvGrpSpPr>
        <p:cNvPr id="1" name=""/>
        <p:cNvGrpSpPr/>
        <p:nvPr/>
      </p:nvGrpSpPr>
      <p:grpSpPr>
        <a:xfrm>
          <a:off x="0" y="0"/>
          <a:ext cx="0" cy="0"/>
          <a:chOff x="0" y="0"/>
          <a:chExt cx="0" cy="0"/>
        </a:xfrm>
      </p:grpSpPr>
      <p:sp>
        <p:nvSpPr>
          <p:cNvPr id="111" name="118295074_2675x2907.jpeg"/>
          <p:cNvSpPr>
            <a:spLocks noGrp="1"/>
          </p:cNvSpPr>
          <p:nvPr>
            <p:ph type="pic" idx="13"/>
          </p:nvPr>
        </p:nvSpPr>
        <p:spPr>
          <a:xfrm>
            <a:off x="0" y="0"/>
            <a:ext cx="12192000" cy="6858000"/>
          </a:xfrm>
          <a:prstGeom prst="rect">
            <a:avLst/>
          </a:prstGeom>
        </p:spPr>
        <p:txBody>
          <a:bodyPr lIns="91439" tIns="45719" rIns="91439" bIns="45719">
            <a:noAutofit/>
          </a:bodyPr>
          <a:lstStyle/>
          <a:p>
            <a:r>
              <a:rPr lang="zh-CN" altLang="en-US"/>
              <a:t>单击图标添加图片</a:t>
            </a:r>
            <a:endParaRPr/>
          </a:p>
        </p:txBody>
      </p:sp>
      <p:sp>
        <p:nvSpPr>
          <p:cNvPr id="112" name="Slide Number"/>
          <p:cNvSpPr txBox="1">
            <a:spLocks noGrp="1"/>
          </p:cNvSpPr>
          <p:nvPr>
            <p:ph type="sldNum" sz="quarter" idx="2"/>
          </p:nvPr>
        </p:nvSpPr>
        <p:spPr>
          <a:prstGeom prst="rect">
            <a:avLst/>
          </a:prstGeom>
        </p:spPr>
        <p:txBody>
          <a:bodyPr/>
          <a:lstStyle>
            <a:lvl1pPr>
              <a:defRPr>
                <a:solidFill>
                  <a:srgbClr val="CBCBCB"/>
                </a:solidFill>
              </a:defRPr>
            </a:lvl1pPr>
          </a:lstStyle>
          <a:p>
            <a:pPr defTabSz="410751" hangingPunct="0"/>
            <a:fld id="{86CB4B4D-7CA3-9044-876B-883B54F8677D}" type="slidenum">
              <a:rPr lang="en-US" altLang="zh-CN" kern="0" smtClean="0"/>
              <a:pPr defTabSz="410751" hangingPunct="0"/>
              <a:t>‹#›</a:t>
            </a:fld>
            <a:endParaRPr lang="en-US" altLang="zh-CN" kern="0"/>
          </a:p>
        </p:txBody>
      </p:sp>
    </p:spTree>
    <p:extLst>
      <p:ext uri="{BB962C8B-B14F-4D97-AF65-F5344CB8AC3E}">
        <p14:creationId xmlns:p14="http://schemas.microsoft.com/office/powerpoint/2010/main" val="1942756554"/>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type="tx" preserve="1">
  <p:cSld name="空白">
    <p:spTree>
      <p:nvGrpSpPr>
        <p:cNvPr id="1" name=""/>
        <p:cNvGrpSpPr/>
        <p:nvPr/>
      </p:nvGrpSpPr>
      <p:grpSpPr>
        <a:xfrm>
          <a:off x="0" y="0"/>
          <a:ext cx="0" cy="0"/>
          <a:chOff x="0" y="0"/>
          <a:chExt cx="0" cy="0"/>
        </a:xfrm>
      </p:grpSpPr>
      <p:sp>
        <p:nvSpPr>
          <p:cNvPr id="119" name="Slide Number"/>
          <p:cNvSpPr txBox="1">
            <a:spLocks noGrp="1"/>
          </p:cNvSpPr>
          <p:nvPr>
            <p:ph type="sldNum" sz="quarter" idx="2"/>
          </p:nvPr>
        </p:nvSpPr>
        <p:spPr>
          <a:prstGeom prst="rect">
            <a:avLst/>
          </a:prstGeom>
        </p:spPr>
        <p:txBody>
          <a:bodyPr/>
          <a:lstStyle/>
          <a:p>
            <a:pPr defTabSz="410751" hangingPunct="0"/>
            <a:fld id="{86CB4B4D-7CA3-9044-876B-883B54F8677D}" type="slidenum">
              <a:rPr lang="en-US" altLang="zh-CN" kern="0" smtClean="0"/>
              <a:pPr defTabSz="410751" hangingPunct="0"/>
              <a:t>‹#›</a:t>
            </a:fld>
            <a:endParaRPr lang="en-US" altLang="zh-CN" kern="0"/>
          </a:p>
        </p:txBody>
      </p:sp>
    </p:spTree>
    <p:extLst>
      <p:ext uri="{BB962C8B-B14F-4D97-AF65-F5344CB8AC3E}">
        <p14:creationId xmlns:p14="http://schemas.microsoft.com/office/powerpoint/2010/main" val="3853367521"/>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9" name="矩形 8"/>
          <p:cNvSpPr/>
          <p:nvPr/>
        </p:nvSpPr>
        <p:spPr bwMode="invGray">
          <a:xfrm>
            <a:off x="8798560" y="0"/>
            <a:ext cx="6096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矩形 7"/>
          <p:cNvSpPr/>
          <p:nvPr/>
        </p:nvSpPr>
        <p:spPr bwMode="ltGray">
          <a:xfrm>
            <a:off x="8863587" y="0"/>
            <a:ext cx="33528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竖排标题 1"/>
          <p:cNvSpPr>
            <a:spLocks noGrp="1"/>
          </p:cNvSpPr>
          <p:nvPr>
            <p:ph type="title" orient="vert"/>
          </p:nvPr>
        </p:nvSpPr>
        <p:spPr>
          <a:xfrm>
            <a:off x="9042401" y="274646"/>
            <a:ext cx="2540000" cy="5851525"/>
          </a:xfrm>
        </p:spPr>
        <p:txBody>
          <a:bodyPr vert="eaVert"/>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609600" y="304807"/>
            <a:ext cx="8026400" cy="5851525"/>
          </a:xfrm>
        </p:spPr>
        <p:txBody>
          <a:bodyPr vert="eaVert"/>
          <a:lstStyle/>
          <a:p>
            <a:pPr lvl="0" eaLnBrk="1" latinLnBrk="0" hangingPunct="1"/>
            <a:r>
              <a:rPr lang="zh-CN" altLang="en-US"/>
              <a:t>单击此处编辑母版文本样式</a:t>
            </a:r>
          </a:p>
          <a:p>
            <a:pPr lvl="1" eaLnBrk="1" latinLnBrk="0" hangingPunct="1"/>
            <a:r>
              <a:rPr lang="zh-CN" altLang="en-US"/>
              <a:t>二级</a:t>
            </a:r>
          </a:p>
          <a:p>
            <a:pPr lvl="2" eaLnBrk="1" latinLnBrk="0" hangingPunct="1"/>
            <a:r>
              <a:rPr lang="zh-CN" altLang="en-US"/>
              <a:t>三级</a:t>
            </a:r>
          </a:p>
          <a:p>
            <a:pPr lvl="3" eaLnBrk="1" latinLnBrk="0" hangingPunct="1"/>
            <a:r>
              <a:rPr lang="zh-CN" altLang="en-US"/>
              <a:t>四级</a:t>
            </a:r>
          </a:p>
          <a:p>
            <a:pPr lvl="4" eaLnBrk="1" latinLnBrk="0" hangingPunct="1"/>
            <a:r>
              <a:rPr lang="zh-CN" altLang="en-US"/>
              <a:t>五级</a:t>
            </a:r>
            <a:endParaRPr kumimoji="0" lang="en-US"/>
          </a:p>
        </p:txBody>
      </p:sp>
      <p:sp>
        <p:nvSpPr>
          <p:cNvPr id="4" name="日期占位符 3"/>
          <p:cNvSpPr>
            <a:spLocks noGrp="1"/>
          </p:cNvSpPr>
          <p:nvPr>
            <p:ph type="dt" sz="half" idx="10"/>
          </p:nvPr>
        </p:nvSpPr>
        <p:spPr/>
        <p:txBody>
          <a:bodyPr/>
          <a:lstStyle/>
          <a:p>
            <a:fld id="{75ECA608-2241-EA4E-9860-EF40A7C168DC}" type="datetimeFigureOut">
              <a:rPr kumimoji="1" lang="zh-CN" altLang="en-US" smtClean="0"/>
              <a:t>2021/3/1</a:t>
            </a:fld>
            <a:endParaRPr kumimoji="1" lang="zh-CN" altLang="en-US"/>
          </a:p>
        </p:txBody>
      </p:sp>
      <p:sp>
        <p:nvSpPr>
          <p:cNvPr id="5" name="页脚占位符 4"/>
          <p:cNvSpPr>
            <a:spLocks noGrp="1"/>
          </p:cNvSpPr>
          <p:nvPr>
            <p:ph type="ftr" sz="quarter" idx="11"/>
          </p:nvPr>
        </p:nvSpPr>
        <p:spPr>
          <a:xfrm>
            <a:off x="3520796" y="6377471"/>
            <a:ext cx="5115205" cy="365125"/>
          </a:xfrm>
        </p:spPr>
        <p:txBody>
          <a:bodyPr/>
          <a:lstStyle/>
          <a:p>
            <a:endParaRPr kumimoji="1" lang="zh-CN" altLang="en-US"/>
          </a:p>
        </p:txBody>
      </p:sp>
      <p:sp>
        <p:nvSpPr>
          <p:cNvPr id="6" name="灯片编号占位符 5"/>
          <p:cNvSpPr>
            <a:spLocks noGrp="1"/>
          </p:cNvSpPr>
          <p:nvPr>
            <p:ph type="sldNum" sz="quarter" idx="12"/>
          </p:nvPr>
        </p:nvSpPr>
        <p:spPr/>
        <p:txBody>
          <a:bodyPr/>
          <a:lstStyle/>
          <a:p>
            <a:fld id="{2433DE98-F34E-D743-B1F8-47C8817395B0}" type="slidenum">
              <a:rPr kumimoji="1" lang="zh-CN" altLang="en-US" smtClean="0"/>
              <a:t>‹#›</a:t>
            </a:fld>
            <a:endParaRPr kumimoji="1" lang="zh-CN" altLang="en-US"/>
          </a:p>
        </p:txBody>
      </p:sp>
    </p:spTree>
    <p:extLst>
      <p:ext uri="{BB962C8B-B14F-4D97-AF65-F5344CB8AC3E}">
        <p14:creationId xmlns:p14="http://schemas.microsoft.com/office/powerpoint/2010/main" val="127340157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4580166-20FF-4951-B747-6EACD5A281ED}" type="datetimeFigureOut">
              <a:rPr kumimoji="0" lang="zh-CN" altLang="en-US" sz="900" b="0" i="0" u="none" strike="noStrike" kern="1200" cap="none" spc="0" normalizeH="0" baseline="0" noProof="0" smtClean="0">
                <a:ln>
                  <a:noFill/>
                </a:ln>
                <a:solidFill>
                  <a:srgbClr val="4D1434">
                    <a:lumMod val="75000"/>
                    <a:lumOff val="25000"/>
                  </a:srgbClr>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2021/3/1</a:t>
            </a:fld>
            <a:endParaRPr kumimoji="0" lang="zh-CN" altLang="en-US" sz="900" b="0" i="0" u="none" strike="noStrike" kern="1200" cap="none" spc="0" normalizeH="0" baseline="0" noProof="0">
              <a:ln>
                <a:noFill/>
              </a:ln>
              <a:solidFill>
                <a:srgbClr val="4D1434">
                  <a:lumMod val="75000"/>
                  <a:lumOff val="25000"/>
                </a:srgbClr>
              </a:solidFill>
              <a:effectLst/>
              <a:uLnTx/>
              <a:uFillTx/>
              <a:latin typeface="Gill Sans MT" panose="020B0502020104020203"/>
              <a:ea typeface="华文中宋" panose="02010600040101010101" pitchFamily="2" charset="-122"/>
              <a:cs typeface="+mn-cs"/>
            </a:endParaRPr>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all" spc="0" normalizeH="0" baseline="0" noProof="0">
              <a:ln>
                <a:noFill/>
              </a:ln>
              <a:solidFill>
                <a:srgbClr val="4D1434">
                  <a:lumMod val="75000"/>
                  <a:lumOff val="25000"/>
                </a:srgbClr>
              </a:solidFill>
              <a:effectLst/>
              <a:uLnTx/>
              <a:uFillTx/>
              <a:latin typeface="Gill Sans MT" panose="020B0502020104020203"/>
              <a:ea typeface="华文中宋" panose="02010600040101010101" pitchFamily="2" charset="-122"/>
              <a:cs typeface="+mn-cs"/>
            </a:endParaRPr>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3A7D5CE-0258-4563-B47B-94B671E6BAE9}" type="slidenum">
              <a:rPr kumimoji="0" lang="zh-CN" altLang="en-US" sz="900" b="0" i="0" u="none" strike="noStrike" kern="1200" cap="none" spc="0" normalizeH="0" baseline="0" noProof="0" smtClean="0">
                <a:ln>
                  <a:noFill/>
                </a:ln>
                <a:solidFill>
                  <a:srgbClr val="4D1434">
                    <a:lumMod val="75000"/>
                    <a:lumOff val="25000"/>
                  </a:srgbClr>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srgbClr val="4D1434">
                  <a:lumMod val="75000"/>
                  <a:lumOff val="25000"/>
                </a:srgbClr>
              </a:solidFill>
              <a:effectLst/>
              <a:uLnTx/>
              <a:uFillTx/>
              <a:latin typeface="Gill Sans MT" panose="020B0502020104020203"/>
              <a:ea typeface="华文中宋" panose="02010600040101010101" pitchFamily="2" charset="-122"/>
              <a:cs typeface="+mn-cs"/>
            </a:endParaRPr>
          </a:p>
        </p:txBody>
      </p:sp>
    </p:spTree>
    <p:extLst>
      <p:ext uri="{BB962C8B-B14F-4D97-AF65-F5344CB8AC3E}">
        <p14:creationId xmlns:p14="http://schemas.microsoft.com/office/powerpoint/2010/main" val="121470751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580166-20FF-4951-B747-6EACD5A281ED}" type="datetimeFigureOut">
              <a:rPr kumimoji="0" lang="zh-CN" altLang="en-US" sz="900" b="0" i="0" u="none" strike="noStrike" kern="1200" cap="none" spc="0" normalizeH="0" baseline="0" noProof="0" smtClean="0">
                <a:ln>
                  <a:noFill/>
                </a:ln>
                <a:solidFill>
                  <a:srgbClr val="903163"/>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2021/3/1</a:t>
            </a:fld>
            <a:endParaRPr kumimoji="0" lang="zh-CN" altLang="en-US" sz="900" b="0" i="0" u="none" strike="noStrike" kern="1200" cap="none"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all"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
        <p:nvSpPr>
          <p:cNvPr id="6" name="Slide Number Placeholder 5"/>
          <p:cNvSpPr>
            <a:spLocks noGrp="1"/>
          </p:cNvSpPr>
          <p:nvPr>
            <p:ph type="sldNum" sz="quarter" idx="12"/>
          </p:nvPr>
        </p:nvSpPr>
        <p:spPr>
          <a:xfrm>
            <a:off x="10558300" y="5956137"/>
            <a:ext cx="1052508"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A7D5CE-0258-4563-B47B-94B671E6BAE9}" type="slidenum">
              <a:rPr kumimoji="0" lang="zh-CN" altLang="en-US" sz="900" b="0" i="0" u="none" strike="noStrike" kern="1200" cap="none" spc="0" normalizeH="0" baseline="0" noProof="0" smtClean="0">
                <a:ln>
                  <a:noFill/>
                </a:ln>
                <a:solidFill>
                  <a:srgbClr val="903163"/>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Tree>
    <p:extLst>
      <p:ext uri="{BB962C8B-B14F-4D97-AF65-F5344CB8AC3E}">
        <p14:creationId xmlns:p14="http://schemas.microsoft.com/office/powerpoint/2010/main" val="331926998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4580166-20FF-4951-B747-6EACD5A281ED}" type="datetimeFigureOut">
              <a:rPr kumimoji="0" lang="zh-CN" altLang="en-US" sz="900" b="0" i="0" u="none" strike="noStrike" kern="1200" cap="none" spc="0" normalizeH="0" baseline="0" noProof="0" smtClean="0">
                <a:ln>
                  <a:noFill/>
                </a:ln>
                <a:solidFill>
                  <a:srgbClr val="4D1434">
                    <a:lumMod val="75000"/>
                    <a:lumOff val="25000"/>
                  </a:srgbClr>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2021/3/1</a:t>
            </a:fld>
            <a:endParaRPr kumimoji="0" lang="zh-CN" altLang="en-US" sz="900" b="0" i="0" u="none" strike="noStrike" kern="1200" cap="none" spc="0" normalizeH="0" baseline="0" noProof="0">
              <a:ln>
                <a:noFill/>
              </a:ln>
              <a:solidFill>
                <a:srgbClr val="4D1434">
                  <a:lumMod val="75000"/>
                  <a:lumOff val="25000"/>
                </a:srgbClr>
              </a:solidFill>
              <a:effectLst/>
              <a:uLnTx/>
              <a:uFillTx/>
              <a:latin typeface="Gill Sans MT" panose="020B0502020104020203"/>
              <a:ea typeface="华文中宋" panose="02010600040101010101" pitchFamily="2" charset="-122"/>
              <a:cs typeface="+mn-cs"/>
            </a:endParaRPr>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all" spc="0" normalizeH="0" baseline="0" noProof="0">
              <a:ln>
                <a:noFill/>
              </a:ln>
              <a:solidFill>
                <a:srgbClr val="4D1434">
                  <a:lumMod val="75000"/>
                  <a:lumOff val="25000"/>
                </a:srgbClr>
              </a:solidFill>
              <a:effectLst/>
              <a:uLnTx/>
              <a:uFillTx/>
              <a:latin typeface="Gill Sans MT" panose="020B0502020104020203"/>
              <a:ea typeface="华文中宋" panose="02010600040101010101" pitchFamily="2" charset="-122"/>
              <a:cs typeface="+mn-cs"/>
            </a:endParaRPr>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3A7D5CE-0258-4563-B47B-94B671E6BAE9}" type="slidenum">
              <a:rPr kumimoji="0" lang="zh-CN" altLang="en-US" sz="900" b="0" i="0" u="none" strike="noStrike" kern="1200" cap="none" spc="0" normalizeH="0" baseline="0" noProof="0" smtClean="0">
                <a:ln>
                  <a:noFill/>
                </a:ln>
                <a:solidFill>
                  <a:srgbClr val="4D1434">
                    <a:lumMod val="75000"/>
                    <a:lumOff val="25000"/>
                  </a:srgbClr>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srgbClr val="4D1434">
                  <a:lumMod val="75000"/>
                  <a:lumOff val="25000"/>
                </a:srgbClr>
              </a:solidFill>
              <a:effectLst/>
              <a:uLnTx/>
              <a:uFillTx/>
              <a:latin typeface="Gill Sans MT" panose="020B0502020104020203"/>
              <a:ea typeface="华文中宋" panose="02010600040101010101" pitchFamily="2" charset="-122"/>
              <a:cs typeface="+mn-cs"/>
            </a:endParaRPr>
          </a:p>
        </p:txBody>
      </p:sp>
    </p:spTree>
    <p:extLst>
      <p:ext uri="{BB962C8B-B14F-4D97-AF65-F5344CB8AC3E}">
        <p14:creationId xmlns:p14="http://schemas.microsoft.com/office/powerpoint/2010/main" val="57825982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580166-20FF-4951-B747-6EACD5A281ED}" type="datetimeFigureOut">
              <a:rPr kumimoji="0" lang="zh-CN" altLang="en-US" sz="900" b="0" i="0" u="none" strike="noStrike" kern="1200" cap="none" spc="0" normalizeH="0" baseline="0" noProof="0" smtClean="0">
                <a:ln>
                  <a:noFill/>
                </a:ln>
                <a:solidFill>
                  <a:srgbClr val="903163"/>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2021/3/1</a:t>
            </a:fld>
            <a:endParaRPr kumimoji="0" lang="zh-CN" altLang="en-US" sz="900" b="0" i="0" u="none" strike="noStrike" kern="1200" cap="none"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all"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A7D5CE-0258-4563-B47B-94B671E6BAE9}" type="slidenum">
              <a:rPr kumimoji="0" lang="zh-CN" altLang="en-US" sz="900" b="0" i="0" u="none" strike="noStrike" kern="1200" cap="none" spc="0" normalizeH="0" baseline="0" noProof="0" smtClean="0">
                <a:ln>
                  <a:noFill/>
                </a:ln>
                <a:solidFill>
                  <a:srgbClr val="903163"/>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Tree>
    <p:extLst>
      <p:ext uri="{BB962C8B-B14F-4D97-AF65-F5344CB8AC3E}">
        <p14:creationId xmlns:p14="http://schemas.microsoft.com/office/powerpoint/2010/main" val="271481827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580166-20FF-4951-B747-6EACD5A281ED}" type="datetimeFigureOut">
              <a:rPr kumimoji="0" lang="zh-CN" altLang="en-US" sz="900" b="0" i="0" u="none" strike="noStrike" kern="1200" cap="none" spc="0" normalizeH="0" baseline="0" noProof="0" smtClean="0">
                <a:ln>
                  <a:noFill/>
                </a:ln>
                <a:solidFill>
                  <a:srgbClr val="903163"/>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2021/3/1</a:t>
            </a:fld>
            <a:endParaRPr kumimoji="0" lang="zh-CN" altLang="en-US" sz="900" b="0" i="0" u="none" strike="noStrike" kern="1200" cap="none"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
        <p:nvSpPr>
          <p:cNvPr id="8" name="Footer Placeholder 7"/>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all"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A7D5CE-0258-4563-B47B-94B671E6BAE9}" type="slidenum">
              <a:rPr kumimoji="0" lang="zh-CN" altLang="en-US" sz="900" b="0" i="0" u="none" strike="noStrike" kern="1200" cap="none" spc="0" normalizeH="0" baseline="0" noProof="0" smtClean="0">
                <a:ln>
                  <a:noFill/>
                </a:ln>
                <a:solidFill>
                  <a:srgbClr val="903163"/>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Tree>
    <p:extLst>
      <p:ext uri="{BB962C8B-B14F-4D97-AF65-F5344CB8AC3E}">
        <p14:creationId xmlns:p14="http://schemas.microsoft.com/office/powerpoint/2010/main" val="344487104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580166-20FF-4951-B747-6EACD5A281ED}" type="datetimeFigureOut">
              <a:rPr kumimoji="0" lang="zh-CN" altLang="en-US" sz="900" b="0" i="0" u="none" strike="noStrike" kern="1200" cap="none" spc="0" normalizeH="0" baseline="0" noProof="0" smtClean="0">
                <a:ln>
                  <a:noFill/>
                </a:ln>
                <a:solidFill>
                  <a:srgbClr val="903163"/>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2021/3/1</a:t>
            </a:fld>
            <a:endParaRPr kumimoji="0" lang="zh-CN" altLang="en-US" sz="900" b="0" i="0" u="none" strike="noStrike" kern="1200" cap="none"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all"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A7D5CE-0258-4563-B47B-94B671E6BAE9}" type="slidenum">
              <a:rPr kumimoji="0" lang="zh-CN" altLang="en-US" sz="900" b="0" i="0" u="none" strike="noStrike" kern="1200" cap="none" spc="0" normalizeH="0" baseline="0" noProof="0" smtClean="0">
                <a:ln>
                  <a:noFill/>
                </a:ln>
                <a:solidFill>
                  <a:srgbClr val="903163"/>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Tree>
    <p:extLst>
      <p:ext uri="{BB962C8B-B14F-4D97-AF65-F5344CB8AC3E}">
        <p14:creationId xmlns:p14="http://schemas.microsoft.com/office/powerpoint/2010/main" val="278648203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580166-20FF-4951-B747-6EACD5A281ED}" type="datetimeFigureOut">
              <a:rPr kumimoji="0" lang="zh-CN" altLang="en-US" sz="900" b="0" i="0" u="none" strike="noStrike" kern="1200" cap="none" spc="0" normalizeH="0" baseline="0" noProof="0" smtClean="0">
                <a:ln>
                  <a:noFill/>
                </a:ln>
                <a:solidFill>
                  <a:srgbClr val="903163"/>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2021/3/1</a:t>
            </a:fld>
            <a:endParaRPr kumimoji="0" lang="zh-CN" altLang="en-US" sz="900" b="0" i="0" u="none" strike="noStrike" kern="1200" cap="none"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all"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A7D5CE-0258-4563-B47B-94B671E6BAE9}" type="slidenum">
              <a:rPr kumimoji="0" lang="zh-CN" altLang="en-US" sz="900" b="0" i="0" u="none" strike="noStrike" kern="1200" cap="none" spc="0" normalizeH="0" baseline="0" noProof="0" smtClean="0">
                <a:ln>
                  <a:noFill/>
                </a:ln>
                <a:solidFill>
                  <a:srgbClr val="903163"/>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Tree>
    <p:extLst>
      <p:ext uri="{BB962C8B-B14F-4D97-AF65-F5344CB8AC3E}">
        <p14:creationId xmlns:p14="http://schemas.microsoft.com/office/powerpoint/2010/main" val="105941325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4580166-20FF-4951-B747-6EACD5A281ED}" type="datetimeFigureOut">
              <a:rPr kumimoji="0" lang="zh-CN" altLang="en-US" sz="900" b="0" i="0" u="none" strike="noStrike" kern="1200" cap="none" spc="0" normalizeH="0" baseline="0" noProof="0" smtClean="0">
                <a:ln>
                  <a:noFill/>
                </a:ln>
                <a:solidFill>
                  <a:srgbClr val="4D1434">
                    <a:lumMod val="75000"/>
                    <a:lumOff val="25000"/>
                  </a:srgbClr>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2021/3/1</a:t>
            </a:fld>
            <a:endParaRPr kumimoji="0" lang="zh-CN" altLang="en-US" sz="900" b="0" i="0" u="none" strike="noStrike" kern="1200" cap="none" spc="0" normalizeH="0" baseline="0" noProof="0">
              <a:ln>
                <a:noFill/>
              </a:ln>
              <a:solidFill>
                <a:srgbClr val="4D1434">
                  <a:lumMod val="75000"/>
                  <a:lumOff val="25000"/>
                </a:srgbClr>
              </a:solidFill>
              <a:effectLst/>
              <a:uLnTx/>
              <a:uFillTx/>
              <a:latin typeface="Gill Sans MT" panose="020B0502020104020203"/>
              <a:ea typeface="华文中宋" panose="02010600040101010101" pitchFamily="2" charset="-122"/>
              <a:cs typeface="+mn-cs"/>
            </a:endParaRPr>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all" spc="0" normalizeH="0" baseline="0" noProof="0">
              <a:ln>
                <a:noFill/>
              </a:ln>
              <a:solidFill>
                <a:srgbClr val="4D1434">
                  <a:lumMod val="75000"/>
                  <a:lumOff val="25000"/>
                </a:srgbClr>
              </a:solidFill>
              <a:effectLst/>
              <a:uLnTx/>
              <a:uFillTx/>
              <a:latin typeface="Gill Sans MT" panose="020B0502020104020203"/>
              <a:ea typeface="华文中宋" panose="02010600040101010101" pitchFamily="2" charset="-122"/>
              <a:cs typeface="+mn-cs"/>
            </a:endParaRPr>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3A7D5CE-0258-4563-B47B-94B671E6BAE9}" type="slidenum">
              <a:rPr kumimoji="0" lang="zh-CN" altLang="en-US" sz="900" b="0" i="0" u="none" strike="noStrike" kern="1200" cap="none" spc="0" normalizeH="0" baseline="0" noProof="0" smtClean="0">
                <a:ln>
                  <a:noFill/>
                </a:ln>
                <a:solidFill>
                  <a:srgbClr val="4D1434">
                    <a:lumMod val="75000"/>
                    <a:lumOff val="25000"/>
                  </a:srgbClr>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srgbClr val="4D1434">
                  <a:lumMod val="75000"/>
                  <a:lumOff val="25000"/>
                </a:srgbClr>
              </a:solidFill>
              <a:effectLst/>
              <a:uLnTx/>
              <a:uFillTx/>
              <a:latin typeface="Gill Sans MT" panose="020B0502020104020203"/>
              <a:ea typeface="华文中宋" panose="02010600040101010101" pitchFamily="2" charset="-122"/>
              <a:cs typeface="+mn-cs"/>
            </a:endParaRPr>
          </a:p>
        </p:txBody>
      </p:sp>
    </p:spTree>
    <p:extLst>
      <p:ext uri="{BB962C8B-B14F-4D97-AF65-F5344CB8AC3E}">
        <p14:creationId xmlns:p14="http://schemas.microsoft.com/office/powerpoint/2010/main" val="162423644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580166-20FF-4951-B747-6EACD5A281ED}" type="datetimeFigureOut">
              <a:rPr kumimoji="0" lang="zh-CN" altLang="en-US" sz="900" b="0" i="0" u="none" strike="noStrike" kern="1200" cap="none" spc="0" normalizeH="0" baseline="0" noProof="0" smtClean="0">
                <a:ln>
                  <a:noFill/>
                </a:ln>
                <a:solidFill>
                  <a:srgbClr val="903163"/>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2021/3/1</a:t>
            </a:fld>
            <a:endParaRPr kumimoji="0" lang="zh-CN" altLang="en-US" sz="900" b="0" i="0" u="none" strike="noStrike" kern="1200" cap="none"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all"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A7D5CE-0258-4563-B47B-94B671E6BAE9}" type="slidenum">
              <a:rPr kumimoji="0" lang="zh-CN" altLang="en-US" sz="900" b="0" i="0" u="none" strike="noStrike" kern="1200" cap="none" spc="0" normalizeH="0" baseline="0" noProof="0" smtClean="0">
                <a:ln>
                  <a:noFill/>
                </a:ln>
                <a:solidFill>
                  <a:srgbClr val="903163"/>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Tree>
    <p:extLst>
      <p:ext uri="{BB962C8B-B14F-4D97-AF65-F5344CB8AC3E}">
        <p14:creationId xmlns:p14="http://schemas.microsoft.com/office/powerpoint/2010/main" val="406622664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580166-20FF-4951-B747-6EACD5A281ED}" type="datetimeFigureOut">
              <a:rPr kumimoji="0" lang="zh-CN" altLang="en-US" sz="900" b="0" i="0" u="none" strike="noStrike" kern="1200" cap="none" spc="0" normalizeH="0" baseline="0" noProof="0" smtClean="0">
                <a:ln>
                  <a:noFill/>
                </a:ln>
                <a:solidFill>
                  <a:srgbClr val="903163"/>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2021/3/1</a:t>
            </a:fld>
            <a:endParaRPr kumimoji="0" lang="zh-CN" altLang="en-US" sz="900" b="0" i="0" u="none" strike="noStrike" kern="1200" cap="none"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all"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A7D5CE-0258-4563-B47B-94B671E6BAE9}" type="slidenum">
              <a:rPr kumimoji="0" lang="zh-CN" altLang="en-US" sz="900" b="0" i="0" u="none" strike="noStrike" kern="1200" cap="none" spc="0" normalizeH="0" baseline="0" noProof="0" smtClean="0">
                <a:ln>
                  <a:noFill/>
                </a:ln>
                <a:solidFill>
                  <a:srgbClr val="903163"/>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Tree>
    <p:extLst>
      <p:ext uri="{BB962C8B-B14F-4D97-AF65-F5344CB8AC3E}">
        <p14:creationId xmlns:p14="http://schemas.microsoft.com/office/powerpoint/2010/main" val="28903149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与副标题">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1190625" y="1348383"/>
            <a:ext cx="9810750" cy="1964531"/>
          </a:xfrm>
          <a:prstGeom prst="rect">
            <a:avLst/>
          </a:prstGeom>
        </p:spPr>
        <p:txBody>
          <a:bodyPr anchor="b"/>
          <a:lstStyle>
            <a:lvl1pPr>
              <a:defRPr sz="6679">
                <a:latin typeface="+mj-lt"/>
                <a:ea typeface="+mj-ea"/>
                <a:cs typeface="+mj-cs"/>
                <a:sym typeface="PingFang SC Regular"/>
              </a:defRPr>
            </a:lvl1pPr>
          </a:lstStyle>
          <a:p>
            <a:r>
              <a:rPr lang="zh-CN" altLang="en-US"/>
              <a:t>单击此处编辑母版标题样式</a:t>
            </a:r>
            <a:endParaRPr/>
          </a:p>
        </p:txBody>
      </p:sp>
      <p:sp>
        <p:nvSpPr>
          <p:cNvPr id="12" name="正文级别 1…"/>
          <p:cNvSpPr txBox="1">
            <a:spLocks noGrp="1"/>
          </p:cNvSpPr>
          <p:nvPr>
            <p:ph type="body" sz="quarter" idx="1"/>
          </p:nvPr>
        </p:nvSpPr>
        <p:spPr>
          <a:xfrm>
            <a:off x="1190625" y="3527226"/>
            <a:ext cx="9810750" cy="892969"/>
          </a:xfrm>
          <a:prstGeom prst="rect">
            <a:avLst/>
          </a:prstGeom>
        </p:spPr>
        <p:txBody>
          <a:bodyPr anchor="t"/>
          <a:lstStyle>
            <a:lvl1pPr marL="0" indent="0" algn="ctr">
              <a:spcBef>
                <a:spcPts val="0"/>
              </a:spcBef>
              <a:buSzTx/>
              <a:buNone/>
              <a:defRPr sz="2812">
                <a:solidFill>
                  <a:srgbClr val="858585"/>
                </a:solidFill>
                <a:latin typeface="Marker Felt"/>
                <a:ea typeface="Marker Felt"/>
                <a:cs typeface="Marker Felt"/>
                <a:sym typeface="Marker Felt"/>
              </a:defRPr>
            </a:lvl1pPr>
            <a:lvl2pPr marL="0" indent="160729" algn="ctr">
              <a:spcBef>
                <a:spcPts val="0"/>
              </a:spcBef>
              <a:buSzTx/>
              <a:buNone/>
              <a:defRPr sz="2812">
                <a:solidFill>
                  <a:srgbClr val="858585"/>
                </a:solidFill>
                <a:latin typeface="Marker Felt"/>
                <a:ea typeface="Marker Felt"/>
                <a:cs typeface="Marker Felt"/>
                <a:sym typeface="Marker Felt"/>
              </a:defRPr>
            </a:lvl2pPr>
            <a:lvl3pPr marL="0" indent="321457" algn="ctr">
              <a:spcBef>
                <a:spcPts val="0"/>
              </a:spcBef>
              <a:buSzTx/>
              <a:buNone/>
              <a:defRPr sz="2812">
                <a:solidFill>
                  <a:srgbClr val="858585"/>
                </a:solidFill>
                <a:latin typeface="Marker Felt"/>
                <a:ea typeface="Marker Felt"/>
                <a:cs typeface="Marker Felt"/>
                <a:sym typeface="Marker Felt"/>
              </a:defRPr>
            </a:lvl3pPr>
            <a:lvl4pPr marL="0" indent="482186" algn="ctr">
              <a:spcBef>
                <a:spcPts val="0"/>
              </a:spcBef>
              <a:buSzTx/>
              <a:buNone/>
              <a:defRPr sz="2812">
                <a:solidFill>
                  <a:srgbClr val="858585"/>
                </a:solidFill>
                <a:latin typeface="Marker Felt"/>
                <a:ea typeface="Marker Felt"/>
                <a:cs typeface="Marker Felt"/>
                <a:sym typeface="Marker Felt"/>
              </a:defRPr>
            </a:lvl4pPr>
            <a:lvl5pPr marL="0" indent="642915" algn="ctr">
              <a:spcBef>
                <a:spcPts val="0"/>
              </a:spcBef>
              <a:buSzTx/>
              <a:buNone/>
              <a:defRPr sz="2812">
                <a:solidFill>
                  <a:srgbClr val="858585"/>
                </a:solidFill>
                <a:latin typeface="Marker Felt"/>
                <a:ea typeface="Marker Felt"/>
                <a:cs typeface="Marker Felt"/>
                <a:sym typeface="Marker Felt"/>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
        <p:nvSpPr>
          <p:cNvPr id="13" name="幻灯片编号"/>
          <p:cNvSpPr txBox="1">
            <a:spLocks noGrp="1"/>
          </p:cNvSpPr>
          <p:nvPr>
            <p:ph type="sldNum" sz="quarter" idx="2"/>
          </p:nvPr>
        </p:nvSpPr>
        <p:spPr>
          <a:xfrm>
            <a:off x="5919218" y="6471315"/>
            <a:ext cx="347852" cy="297389"/>
          </a:xfrm>
          <a:prstGeom prst="rect">
            <a:avLst/>
          </a:prstGeom>
        </p:spPr>
        <p:txBody>
          <a:bodyPr anchor="b"/>
          <a:lstStyle/>
          <a:p>
            <a:pPr algn="ctr" defTabSz="410751" hangingPunct="0"/>
            <a:fld id="{86CB4B4D-7CA3-9044-876B-883B54F8677D}" type="slidenum">
              <a:rPr lang="en-US" altLang="zh-CN" kern="0" smtClean="0">
                <a:latin typeface="Marker Felt"/>
                <a:sym typeface="Marker Felt"/>
              </a:rPr>
              <a:pPr algn="ctr" defTabSz="410751" hangingPunct="0"/>
              <a:t>‹#›</a:t>
            </a:fld>
            <a:endParaRPr lang="en-US" altLang="zh-CN" kern="0">
              <a:latin typeface="Marker Felt"/>
              <a:sym typeface="Marker Felt"/>
            </a:endParaRPr>
          </a:p>
        </p:txBody>
      </p:sp>
    </p:spTree>
    <p:extLst>
      <p:ext uri="{BB962C8B-B14F-4D97-AF65-F5344CB8AC3E}">
        <p14:creationId xmlns:p14="http://schemas.microsoft.com/office/powerpoint/2010/main" val="194811314"/>
      </p:ext>
    </p:extLst>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4580166-20FF-4951-B747-6EACD5A281ED}" type="datetimeFigureOut">
              <a:rPr kumimoji="0" lang="zh-CN" altLang="en-US" sz="900" b="0" i="0" u="none" strike="noStrike" kern="1200" cap="none" spc="0" normalizeH="0" baseline="0" noProof="0" smtClean="0">
                <a:ln>
                  <a:noFill/>
                </a:ln>
                <a:solidFill>
                  <a:srgbClr val="4D1434">
                    <a:lumMod val="75000"/>
                    <a:lumOff val="25000"/>
                  </a:srgbClr>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2021/3/1</a:t>
            </a:fld>
            <a:endParaRPr kumimoji="0" lang="zh-CN" altLang="en-US" sz="900" b="0" i="0" u="none" strike="noStrike" kern="1200" cap="none" spc="0" normalizeH="0" baseline="0" noProof="0">
              <a:ln>
                <a:noFill/>
              </a:ln>
              <a:solidFill>
                <a:srgbClr val="4D1434">
                  <a:lumMod val="75000"/>
                  <a:lumOff val="25000"/>
                </a:srgbClr>
              </a:solidFill>
              <a:effectLst/>
              <a:uLnTx/>
              <a:uFillTx/>
              <a:latin typeface="Gill Sans MT" panose="020B0502020104020203"/>
              <a:ea typeface="华文中宋" panose="02010600040101010101" pitchFamily="2" charset="-122"/>
              <a:cs typeface="+mn-cs"/>
            </a:endParaRPr>
          </a:p>
        </p:txBody>
      </p:sp>
      <p:sp>
        <p:nvSpPr>
          <p:cNvPr id="5" name="Footer Placeholder 4"/>
          <p:cNvSpPr>
            <a:spLocks noGrp="1"/>
          </p:cNvSpPr>
          <p:nvPr>
            <p:ph type="ftr" sz="quarter" idx="11"/>
          </p:nvPr>
        </p:nvSpPr>
        <p:spPr>
          <a:xfrm>
            <a:off x="774923" y="5951811"/>
            <a:ext cx="789627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all"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3A7D5CE-0258-4563-B47B-94B671E6BAE9}" type="slidenum">
              <a:rPr kumimoji="0" lang="zh-CN" altLang="en-US" sz="900" b="0" i="0" u="none" strike="noStrike" kern="1200" cap="none" spc="0" normalizeH="0" baseline="0" noProof="0" smtClean="0">
                <a:ln>
                  <a:noFill/>
                </a:ln>
                <a:solidFill>
                  <a:srgbClr val="4D1434">
                    <a:lumMod val="75000"/>
                    <a:lumOff val="25000"/>
                  </a:srgbClr>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srgbClr val="4D1434">
                  <a:lumMod val="75000"/>
                  <a:lumOff val="25000"/>
                </a:srgbClr>
              </a:solidFill>
              <a:effectLst/>
              <a:uLnTx/>
              <a:uFillTx/>
              <a:latin typeface="Gill Sans MT" panose="020B0502020104020203"/>
              <a:ea typeface="华文中宋" panose="02010600040101010101" pitchFamily="2" charset="-122"/>
              <a:cs typeface="+mn-cs"/>
            </a:endParaRPr>
          </a:p>
        </p:txBody>
      </p:sp>
    </p:spTree>
    <p:extLst>
      <p:ext uri="{BB962C8B-B14F-4D97-AF65-F5344CB8AC3E}">
        <p14:creationId xmlns:p14="http://schemas.microsoft.com/office/powerpoint/2010/main" val="360330952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zh-CN" altLang="en-US"/>
              <a:t>单击此处编辑母版标题样式</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DF5138-0DED-4BAE-A978-93C96F921095}" type="datetimeFigureOut">
              <a:rPr kumimoji="0" lang="zh-CN" altLang="en-US" sz="1000" b="0" i="0" u="none" strike="noStrike" kern="1200" cap="none" spc="0" normalizeH="0" baseline="0" noProof="0" smtClean="0">
                <a:ln>
                  <a:noFill/>
                </a:ln>
                <a:solidFill>
                  <a:prstClr val="black">
                    <a:tint val="75000"/>
                  </a:prstClr>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2021/3/1</a:t>
            </a:fld>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5" name="Footer Placeholder 4"/>
          <p:cNvSpPr>
            <a:spLocks noGrp="1"/>
          </p:cNvSpPr>
          <p:nvPr>
            <p:ph type="ftr" sz="quarter" idx="11"/>
          </p:nvPr>
        </p:nvSpPr>
        <p:spPr>
          <a:xfrm>
            <a:off x="2416500" y="329307"/>
            <a:ext cx="4973915" cy="30920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6" name="Slide Number Placeholder 5"/>
          <p:cNvSpPr>
            <a:spLocks noGrp="1"/>
          </p:cNvSpPr>
          <p:nvPr>
            <p:ph type="sldNum" sz="quarter" idx="12"/>
          </p:nvPr>
        </p:nvSpPr>
        <p:spPr>
          <a:xfrm>
            <a:off x="1437664" y="798973"/>
            <a:ext cx="811019" cy="50357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4D6AFE-97D5-4EA0-96EB-C6EC79118317}" type="slidenum">
              <a:rPr kumimoji="0" lang="zh-CN" altLang="en-US" sz="2800" b="0" i="0" u="none" strike="noStrike" kern="1200" cap="none" spc="0" normalizeH="0" baseline="0" noProof="0" smtClean="0">
                <a:ln>
                  <a:noFill/>
                </a:ln>
                <a:solidFill>
                  <a:srgbClr val="B71E42"/>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2800" b="0" i="0" u="none" strike="noStrike" kern="1200" cap="none" spc="0" normalizeH="0" baseline="0" noProof="0">
              <a:ln>
                <a:noFill/>
              </a:ln>
              <a:solidFill>
                <a:srgbClr val="B71E42"/>
              </a:solidFill>
              <a:effectLst/>
              <a:uLnTx/>
              <a:uFillTx/>
              <a:latin typeface="Gill Sans MT" panose="020B0502020104020203"/>
              <a:ea typeface="等线" panose="02010600030101010101" pitchFamily="2" charset="-122"/>
              <a:cs typeface="+mn-cs"/>
            </a:endParaRPr>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9550273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DF5138-0DED-4BAE-A978-93C96F921095}" type="datetimeFigureOut">
              <a:rPr kumimoji="0" lang="zh-CN" altLang="en-US" sz="1000" b="0" i="0" u="none" strike="noStrike" kern="1200" cap="none" spc="0" normalizeH="0" baseline="0" noProof="0" smtClean="0">
                <a:ln>
                  <a:noFill/>
                </a:ln>
                <a:solidFill>
                  <a:prstClr val="black">
                    <a:tint val="75000"/>
                  </a:prstClr>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2021/3/1</a:t>
            </a:fld>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4D6AFE-97D5-4EA0-96EB-C6EC79118317}" type="slidenum">
              <a:rPr kumimoji="0" lang="zh-CN" altLang="en-US" sz="2800" b="0" i="0" u="none" strike="noStrike" kern="1200" cap="none" spc="0" normalizeH="0" baseline="0" noProof="0" smtClean="0">
                <a:ln>
                  <a:noFill/>
                </a:ln>
                <a:solidFill>
                  <a:srgbClr val="B71E42"/>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2800" b="0" i="0" u="none" strike="noStrike" kern="1200" cap="none" spc="0" normalizeH="0" baseline="0" noProof="0">
              <a:ln>
                <a:noFill/>
              </a:ln>
              <a:solidFill>
                <a:srgbClr val="B71E42"/>
              </a:solidFill>
              <a:effectLst/>
              <a:uLnTx/>
              <a:uFillTx/>
              <a:latin typeface="Gill Sans MT" panose="020B0502020104020203"/>
              <a:ea typeface="等线" panose="02010600030101010101" pitchFamily="2" charset="-122"/>
              <a:cs typeface="+mn-cs"/>
            </a:endParaRPr>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2628850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DF5138-0DED-4BAE-A978-93C96F921095}" type="datetimeFigureOut">
              <a:rPr kumimoji="0" lang="zh-CN" altLang="en-US" sz="1000" b="0" i="0" u="none" strike="noStrike" kern="1200" cap="none" spc="0" normalizeH="0" baseline="0" noProof="0" smtClean="0">
                <a:ln>
                  <a:noFill/>
                </a:ln>
                <a:solidFill>
                  <a:prstClr val="black">
                    <a:tint val="75000"/>
                  </a:prstClr>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2021/3/1</a:t>
            </a:fld>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4D6AFE-97D5-4EA0-96EB-C6EC79118317}" type="slidenum">
              <a:rPr kumimoji="0" lang="zh-CN" altLang="en-US" sz="2800" b="0" i="0" u="none" strike="noStrike" kern="1200" cap="none" spc="0" normalizeH="0" baseline="0" noProof="0" smtClean="0">
                <a:ln>
                  <a:noFill/>
                </a:ln>
                <a:solidFill>
                  <a:srgbClr val="B71E42"/>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2800" b="0" i="0" u="none" strike="noStrike" kern="1200" cap="none" spc="0" normalizeH="0" baseline="0" noProof="0">
              <a:ln>
                <a:noFill/>
              </a:ln>
              <a:solidFill>
                <a:srgbClr val="B71E42"/>
              </a:solidFill>
              <a:effectLst/>
              <a:uLnTx/>
              <a:uFillTx/>
              <a:latin typeface="Gill Sans MT" panose="020B0502020104020203"/>
              <a:ea typeface="等线" panose="02010600030101010101" pitchFamily="2" charset="-122"/>
              <a:cs typeface="+mn-cs"/>
            </a:endParaRPr>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0139965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DF5138-0DED-4BAE-A978-93C96F921095}" type="datetimeFigureOut">
              <a:rPr kumimoji="0" lang="zh-CN" altLang="en-US" sz="1000" b="0" i="0" u="none" strike="noStrike" kern="1200" cap="none" spc="0" normalizeH="0" baseline="0" noProof="0" smtClean="0">
                <a:ln>
                  <a:noFill/>
                </a:ln>
                <a:solidFill>
                  <a:prstClr val="black">
                    <a:tint val="75000"/>
                  </a:prstClr>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2021/3/1</a:t>
            </a:fld>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4D6AFE-97D5-4EA0-96EB-C6EC79118317}" type="slidenum">
              <a:rPr kumimoji="0" lang="zh-CN" altLang="en-US" sz="2800" b="0" i="0" u="none" strike="noStrike" kern="1200" cap="none" spc="0" normalizeH="0" baseline="0" noProof="0" smtClean="0">
                <a:ln>
                  <a:noFill/>
                </a:ln>
                <a:solidFill>
                  <a:srgbClr val="B71E42"/>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2800" b="0" i="0" u="none" strike="noStrike" kern="1200" cap="none" spc="0" normalizeH="0" baseline="0" noProof="0">
              <a:ln>
                <a:noFill/>
              </a:ln>
              <a:solidFill>
                <a:srgbClr val="B71E42"/>
              </a:solidFill>
              <a:effectLst/>
              <a:uLnTx/>
              <a:uFillTx/>
              <a:latin typeface="Gill Sans MT" panose="020B0502020104020203"/>
              <a:ea typeface="等线" panose="02010600030101010101" pitchFamily="2" charset="-122"/>
              <a:cs typeface="+mn-cs"/>
            </a:endParaRPr>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5241556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447191" y="2824269"/>
            <a:ext cx="4645152" cy="264445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412362" y="2821491"/>
            <a:ext cx="4645152" cy="263737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DF5138-0DED-4BAE-A978-93C96F921095}" type="datetimeFigureOut">
              <a:rPr kumimoji="0" lang="zh-CN" altLang="en-US" sz="1000" b="0" i="0" u="none" strike="noStrike" kern="1200" cap="none" spc="0" normalizeH="0" baseline="0" noProof="0" smtClean="0">
                <a:ln>
                  <a:noFill/>
                </a:ln>
                <a:solidFill>
                  <a:prstClr val="black">
                    <a:tint val="75000"/>
                  </a:prstClr>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2021/3/1</a:t>
            </a:fld>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8" name="Footer Placeholder 7"/>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4D6AFE-97D5-4EA0-96EB-C6EC79118317}" type="slidenum">
              <a:rPr kumimoji="0" lang="zh-CN" altLang="en-US" sz="2800" b="0" i="0" u="none" strike="noStrike" kern="1200" cap="none" spc="0" normalizeH="0" baseline="0" noProof="0" smtClean="0">
                <a:ln>
                  <a:noFill/>
                </a:ln>
                <a:solidFill>
                  <a:srgbClr val="B71E42"/>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2800" b="0" i="0" u="none" strike="noStrike" kern="1200" cap="none" spc="0" normalizeH="0" baseline="0" noProof="0">
              <a:ln>
                <a:noFill/>
              </a:ln>
              <a:solidFill>
                <a:srgbClr val="B71E42"/>
              </a:solidFill>
              <a:effectLst/>
              <a:uLnTx/>
              <a:uFillTx/>
              <a:latin typeface="Gill Sans MT" panose="020B0502020104020203"/>
              <a:ea typeface="等线" panose="02010600030101010101" pitchFamily="2" charset="-122"/>
              <a:cs typeface="+mn-cs"/>
            </a:endParaRPr>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2990251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DF5138-0DED-4BAE-A978-93C96F921095}" type="datetimeFigureOut">
              <a:rPr kumimoji="0" lang="zh-CN" altLang="en-US" sz="1000" b="0" i="0" u="none" strike="noStrike" kern="1200" cap="none" spc="0" normalizeH="0" baseline="0" noProof="0" smtClean="0">
                <a:ln>
                  <a:noFill/>
                </a:ln>
                <a:solidFill>
                  <a:prstClr val="black">
                    <a:tint val="75000"/>
                  </a:prstClr>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2021/3/1</a:t>
            </a:fld>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4D6AFE-97D5-4EA0-96EB-C6EC79118317}" type="slidenum">
              <a:rPr kumimoji="0" lang="zh-CN" altLang="en-US" sz="2800" b="0" i="0" u="none" strike="noStrike" kern="1200" cap="none" spc="0" normalizeH="0" baseline="0" noProof="0" smtClean="0">
                <a:ln>
                  <a:noFill/>
                </a:ln>
                <a:solidFill>
                  <a:srgbClr val="B71E42"/>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2800" b="0" i="0" u="none" strike="noStrike" kern="1200" cap="none" spc="0" normalizeH="0" baseline="0" noProof="0">
              <a:ln>
                <a:noFill/>
              </a:ln>
              <a:solidFill>
                <a:srgbClr val="B71E42"/>
              </a:solidFill>
              <a:effectLst/>
              <a:uLnTx/>
              <a:uFillTx/>
              <a:latin typeface="Gill Sans MT" panose="020B0502020104020203"/>
              <a:ea typeface="等线" panose="02010600030101010101" pitchFamily="2" charset="-122"/>
              <a:cs typeface="+mn-cs"/>
            </a:endParaRPr>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8719145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DF5138-0DED-4BAE-A978-93C96F921095}" type="datetimeFigureOut">
              <a:rPr kumimoji="0" lang="zh-CN" altLang="en-US" sz="1000" b="0" i="0" u="none" strike="noStrike" kern="1200" cap="none" spc="0" normalizeH="0" baseline="0" noProof="0" smtClean="0">
                <a:ln>
                  <a:noFill/>
                </a:ln>
                <a:solidFill>
                  <a:prstClr val="black">
                    <a:tint val="75000"/>
                  </a:prstClr>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2021/3/1</a:t>
            </a:fld>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4D6AFE-97D5-4EA0-96EB-C6EC79118317}" type="slidenum">
              <a:rPr kumimoji="0" lang="zh-CN" altLang="en-US" sz="2800" b="0" i="0" u="none" strike="noStrike" kern="1200" cap="none" spc="0" normalizeH="0" baseline="0" noProof="0" smtClean="0">
                <a:ln>
                  <a:noFill/>
                </a:ln>
                <a:solidFill>
                  <a:srgbClr val="B71E42"/>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2800" b="0" i="0" u="none" strike="noStrike" kern="1200" cap="none" spc="0" normalizeH="0" baseline="0" noProof="0">
              <a:ln>
                <a:noFill/>
              </a:ln>
              <a:solidFill>
                <a:srgbClr val="B71E42"/>
              </a:solidFill>
              <a:effectLst/>
              <a:uLnTx/>
              <a:uFillTx/>
              <a:latin typeface="Gill Sans MT" panose="020B0502020104020203"/>
              <a:ea typeface="等线" panose="02010600030101010101" pitchFamily="2" charset="-122"/>
              <a:cs typeface="+mn-cs"/>
            </a:endParaRPr>
          </a:p>
        </p:txBody>
      </p:sp>
    </p:spTree>
    <p:extLst>
      <p:ext uri="{BB962C8B-B14F-4D97-AF65-F5344CB8AC3E}">
        <p14:creationId xmlns:p14="http://schemas.microsoft.com/office/powerpoint/2010/main" val="240812464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DF5138-0DED-4BAE-A978-93C96F921095}" type="datetimeFigureOut">
              <a:rPr kumimoji="0" lang="zh-CN" altLang="en-US" sz="1000" b="0" i="0" u="none" strike="noStrike" kern="1200" cap="none" spc="0" normalizeH="0" baseline="0" noProof="0" smtClean="0">
                <a:ln>
                  <a:noFill/>
                </a:ln>
                <a:solidFill>
                  <a:prstClr val="black">
                    <a:tint val="75000"/>
                  </a:prstClr>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2021/3/1</a:t>
            </a:fld>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4D6AFE-97D5-4EA0-96EB-C6EC79118317}" type="slidenum">
              <a:rPr kumimoji="0" lang="zh-CN" altLang="en-US" sz="2800" b="0" i="0" u="none" strike="noStrike" kern="1200" cap="none" spc="0" normalizeH="0" baseline="0" noProof="0" smtClean="0">
                <a:ln>
                  <a:noFill/>
                </a:ln>
                <a:solidFill>
                  <a:srgbClr val="B71E42"/>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2800" b="0" i="0" u="none" strike="noStrike" kern="1200" cap="none" spc="0" normalizeH="0" baseline="0" noProof="0">
              <a:ln>
                <a:noFill/>
              </a:ln>
              <a:solidFill>
                <a:srgbClr val="B71E42"/>
              </a:solidFill>
              <a:effectLst/>
              <a:uLnTx/>
              <a:uFillTx/>
              <a:latin typeface="Gill Sans MT" panose="020B0502020104020203"/>
              <a:ea typeface="等线" panose="02010600030101010101" pitchFamily="2" charset="-122"/>
              <a:cs typeface="+mn-cs"/>
            </a:endParaRPr>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2535854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B3DF5138-0DED-4BAE-A978-93C96F921095}" type="datetimeFigureOut">
              <a:rPr kumimoji="0" lang="zh-CN" altLang="en-US" sz="1000" b="0" i="0" u="none" strike="noStrike" kern="1200" cap="none" spc="0" normalizeH="0" baseline="0" noProof="0" smtClean="0">
                <a:ln>
                  <a:noFill/>
                </a:ln>
                <a:solidFill>
                  <a:prstClr val="black">
                    <a:tint val="75000"/>
                  </a:prstClr>
                </a:solidFill>
                <a:effectLst/>
                <a:uLnTx/>
                <a:uFillTx/>
                <a:latin typeface="Gill Sans MT" panose="020B0502020104020203"/>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2021/3/1</a:t>
            </a:fld>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6" name="Footer Placeholder 5"/>
          <p:cNvSpPr>
            <a:spLocks noGrp="1"/>
          </p:cNvSpPr>
          <p:nvPr>
            <p:ph type="ftr" sz="quarter" idx="11"/>
          </p:nvPr>
        </p:nvSpPr>
        <p:spPr>
          <a:xfrm>
            <a:off x="1447382" y="318640"/>
            <a:ext cx="5541004" cy="32093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4D6AFE-97D5-4EA0-96EB-C6EC79118317}" type="slidenum">
              <a:rPr kumimoji="0" lang="zh-CN" altLang="en-US" sz="2800" b="0" i="0" u="none" strike="noStrike" kern="1200" cap="none" spc="0" normalizeH="0" baseline="0" noProof="0" smtClean="0">
                <a:ln>
                  <a:noFill/>
                </a:ln>
                <a:solidFill>
                  <a:srgbClr val="B71E42"/>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2800" b="0" i="0" u="none" strike="noStrike" kern="1200" cap="none" spc="0" normalizeH="0" baseline="0" noProof="0">
              <a:ln>
                <a:noFill/>
              </a:ln>
              <a:solidFill>
                <a:srgbClr val="B71E42"/>
              </a:solidFill>
              <a:effectLst/>
              <a:uLnTx/>
              <a:uFillTx/>
              <a:latin typeface="Gill Sans MT" panose="020B0502020104020203"/>
              <a:ea typeface="等线" panose="02010600030101010101" pitchFamily="2" charset="-122"/>
              <a:cs typeface="+mn-cs"/>
            </a:endParaRPr>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528678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照片 - 水平">
    <p:spTree>
      <p:nvGrpSpPr>
        <p:cNvPr id="1" name=""/>
        <p:cNvGrpSpPr/>
        <p:nvPr/>
      </p:nvGrpSpPr>
      <p:grpSpPr>
        <a:xfrm>
          <a:off x="0" y="0"/>
          <a:ext cx="0" cy="0"/>
          <a:chOff x="0" y="0"/>
          <a:chExt cx="0" cy="0"/>
        </a:xfrm>
      </p:grpSpPr>
      <p:sp>
        <p:nvSpPr>
          <p:cNvPr id="20" name="图像"/>
          <p:cNvSpPr>
            <a:spLocks noGrp="1"/>
          </p:cNvSpPr>
          <p:nvPr>
            <p:ph type="pic" idx="13"/>
          </p:nvPr>
        </p:nvSpPr>
        <p:spPr>
          <a:xfrm>
            <a:off x="1225442" y="456435"/>
            <a:ext cx="9751220" cy="4117712"/>
          </a:xfrm>
          <a:prstGeom prst="rect">
            <a:avLst/>
          </a:prstGeom>
          <a:ln w="9525">
            <a:round/>
          </a:ln>
        </p:spPr>
        <p:txBody>
          <a:bodyPr lIns="91439" tIns="45719" rIns="91439" bIns="45719" anchor="t">
            <a:noAutofit/>
          </a:bodyPr>
          <a:lstStyle/>
          <a:p>
            <a:r>
              <a:rPr lang="zh-CN" altLang="en-US"/>
              <a:t>单击图标添加图片</a:t>
            </a:r>
            <a:endParaRPr/>
          </a:p>
        </p:txBody>
      </p:sp>
      <p:sp>
        <p:nvSpPr>
          <p:cNvPr id="21" name="标题文本"/>
          <p:cNvSpPr txBox="1">
            <a:spLocks noGrp="1"/>
          </p:cNvSpPr>
          <p:nvPr>
            <p:ph type="title"/>
          </p:nvPr>
        </p:nvSpPr>
        <p:spPr>
          <a:xfrm>
            <a:off x="1190625" y="4643438"/>
            <a:ext cx="9810750" cy="1160859"/>
          </a:xfrm>
          <a:prstGeom prst="rect">
            <a:avLst/>
          </a:prstGeom>
        </p:spPr>
        <p:txBody>
          <a:bodyPr anchor="b"/>
          <a:lstStyle>
            <a:lvl1pPr>
              <a:defRPr sz="6679">
                <a:latin typeface="+mj-lt"/>
                <a:ea typeface="+mj-ea"/>
                <a:cs typeface="+mj-cs"/>
                <a:sym typeface="PingFang SC Regular"/>
              </a:defRPr>
            </a:lvl1pPr>
          </a:lstStyle>
          <a:p>
            <a:r>
              <a:rPr lang="zh-CN" altLang="en-US"/>
              <a:t>单击此处编辑母版标题样式</a:t>
            </a:r>
            <a:endParaRPr/>
          </a:p>
        </p:txBody>
      </p:sp>
      <p:sp>
        <p:nvSpPr>
          <p:cNvPr id="22" name="正文级别 1…"/>
          <p:cNvSpPr txBox="1">
            <a:spLocks noGrp="1"/>
          </p:cNvSpPr>
          <p:nvPr>
            <p:ph type="body" sz="quarter" idx="1"/>
          </p:nvPr>
        </p:nvSpPr>
        <p:spPr>
          <a:xfrm>
            <a:off x="1190625" y="5857875"/>
            <a:ext cx="9810750" cy="892969"/>
          </a:xfrm>
          <a:prstGeom prst="rect">
            <a:avLst/>
          </a:prstGeom>
        </p:spPr>
        <p:txBody>
          <a:bodyPr anchor="t"/>
          <a:lstStyle>
            <a:lvl1pPr marL="0" indent="0" algn="ctr">
              <a:spcBef>
                <a:spcPts val="0"/>
              </a:spcBef>
              <a:buSzTx/>
              <a:buNone/>
              <a:defRPr sz="2812">
                <a:solidFill>
                  <a:srgbClr val="858585"/>
                </a:solidFill>
                <a:latin typeface="Marker Felt"/>
                <a:ea typeface="Marker Felt"/>
                <a:cs typeface="Marker Felt"/>
                <a:sym typeface="Marker Felt"/>
              </a:defRPr>
            </a:lvl1pPr>
            <a:lvl2pPr marL="0" indent="160729" algn="ctr">
              <a:spcBef>
                <a:spcPts val="0"/>
              </a:spcBef>
              <a:buSzTx/>
              <a:buNone/>
              <a:defRPr sz="2812">
                <a:solidFill>
                  <a:srgbClr val="858585"/>
                </a:solidFill>
                <a:latin typeface="Marker Felt"/>
                <a:ea typeface="Marker Felt"/>
                <a:cs typeface="Marker Felt"/>
                <a:sym typeface="Marker Felt"/>
              </a:defRPr>
            </a:lvl2pPr>
            <a:lvl3pPr marL="0" indent="321457" algn="ctr">
              <a:spcBef>
                <a:spcPts val="0"/>
              </a:spcBef>
              <a:buSzTx/>
              <a:buNone/>
              <a:defRPr sz="2812">
                <a:solidFill>
                  <a:srgbClr val="858585"/>
                </a:solidFill>
                <a:latin typeface="Marker Felt"/>
                <a:ea typeface="Marker Felt"/>
                <a:cs typeface="Marker Felt"/>
                <a:sym typeface="Marker Felt"/>
              </a:defRPr>
            </a:lvl3pPr>
            <a:lvl4pPr marL="0" indent="482186" algn="ctr">
              <a:spcBef>
                <a:spcPts val="0"/>
              </a:spcBef>
              <a:buSzTx/>
              <a:buNone/>
              <a:defRPr sz="2812">
                <a:solidFill>
                  <a:srgbClr val="858585"/>
                </a:solidFill>
                <a:latin typeface="Marker Felt"/>
                <a:ea typeface="Marker Felt"/>
                <a:cs typeface="Marker Felt"/>
                <a:sym typeface="Marker Felt"/>
              </a:defRPr>
            </a:lvl4pPr>
            <a:lvl5pPr marL="0" indent="642915" algn="ctr">
              <a:spcBef>
                <a:spcPts val="0"/>
              </a:spcBef>
              <a:buSzTx/>
              <a:buNone/>
              <a:defRPr sz="2812">
                <a:solidFill>
                  <a:srgbClr val="858585"/>
                </a:solidFill>
                <a:latin typeface="Marker Felt"/>
                <a:ea typeface="Marker Felt"/>
                <a:cs typeface="Marker Felt"/>
                <a:sym typeface="Marker Felt"/>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
        <p:nvSpPr>
          <p:cNvPr id="23" name="幻灯片编号"/>
          <p:cNvSpPr txBox="1">
            <a:spLocks noGrp="1"/>
          </p:cNvSpPr>
          <p:nvPr>
            <p:ph type="sldNum" sz="quarter" idx="2"/>
          </p:nvPr>
        </p:nvSpPr>
        <p:spPr>
          <a:prstGeom prst="rect">
            <a:avLst/>
          </a:prstGeom>
        </p:spPr>
        <p:txBody>
          <a:bodyPr/>
          <a:lstStyle/>
          <a:p>
            <a:pPr algn="ctr" defTabSz="410751" hangingPunct="0"/>
            <a:fld id="{86CB4B4D-7CA3-9044-876B-883B54F8677D}" type="slidenum">
              <a:rPr lang="en-US" altLang="zh-CN" kern="0" smtClean="0">
                <a:latin typeface="Marker Felt"/>
                <a:sym typeface="Marker Felt"/>
              </a:rPr>
              <a:pPr algn="ctr" defTabSz="410751" hangingPunct="0"/>
              <a:t>‹#›</a:t>
            </a:fld>
            <a:endParaRPr lang="en-US" altLang="zh-CN" kern="0">
              <a:latin typeface="Marker Felt"/>
              <a:sym typeface="Marker Felt"/>
            </a:endParaRPr>
          </a:p>
        </p:txBody>
      </p:sp>
    </p:spTree>
    <p:extLst>
      <p:ext uri="{BB962C8B-B14F-4D97-AF65-F5344CB8AC3E}">
        <p14:creationId xmlns:p14="http://schemas.microsoft.com/office/powerpoint/2010/main" val="787622251"/>
      </p:ext>
    </p:extLst>
  </p:cSld>
  <p:clrMapOvr>
    <a:masterClrMapping/>
  </p:clrMapOvr>
  <p:transition spd="med"/>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DF5138-0DED-4BAE-A978-93C96F921095}" type="datetimeFigureOut">
              <a:rPr kumimoji="0" lang="zh-CN" altLang="en-US" sz="1000" b="0" i="0" u="none" strike="noStrike" kern="1200" cap="none" spc="0" normalizeH="0" baseline="0" noProof="0" smtClean="0">
                <a:ln>
                  <a:noFill/>
                </a:ln>
                <a:solidFill>
                  <a:prstClr val="black">
                    <a:tint val="75000"/>
                  </a:prstClr>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2021/3/1</a:t>
            </a:fld>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4D6AFE-97D5-4EA0-96EB-C6EC79118317}" type="slidenum">
              <a:rPr kumimoji="0" lang="zh-CN" altLang="en-US" sz="2800" b="0" i="0" u="none" strike="noStrike" kern="1200" cap="none" spc="0" normalizeH="0" baseline="0" noProof="0" smtClean="0">
                <a:ln>
                  <a:noFill/>
                </a:ln>
                <a:solidFill>
                  <a:srgbClr val="B71E42"/>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2800" b="0" i="0" u="none" strike="noStrike" kern="1200" cap="none" spc="0" normalizeH="0" baseline="0" noProof="0">
              <a:ln>
                <a:noFill/>
              </a:ln>
              <a:solidFill>
                <a:srgbClr val="B71E42"/>
              </a:solidFill>
              <a:effectLst/>
              <a:uLnTx/>
              <a:uFillTx/>
              <a:latin typeface="Gill Sans MT" panose="020B0502020104020203"/>
              <a:ea typeface="等线" panose="02010600030101010101" pitchFamily="2" charset="-122"/>
              <a:cs typeface="+mn-cs"/>
            </a:endParaRPr>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756889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DF5138-0DED-4BAE-A978-93C96F921095}" type="datetimeFigureOut">
              <a:rPr kumimoji="0" lang="zh-CN" altLang="en-US" sz="1000" b="0" i="0" u="none" strike="noStrike" kern="1200" cap="none" spc="0" normalizeH="0" baseline="0" noProof="0" smtClean="0">
                <a:ln>
                  <a:noFill/>
                </a:ln>
                <a:solidFill>
                  <a:prstClr val="black">
                    <a:tint val="75000"/>
                  </a:prstClr>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2021/3/1</a:t>
            </a:fld>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4D6AFE-97D5-4EA0-96EB-C6EC79118317}" type="slidenum">
              <a:rPr kumimoji="0" lang="zh-CN" altLang="en-US" sz="2800" b="0" i="0" u="none" strike="noStrike" kern="1200" cap="none" spc="0" normalizeH="0" baseline="0" noProof="0" smtClean="0">
                <a:ln>
                  <a:noFill/>
                </a:ln>
                <a:solidFill>
                  <a:srgbClr val="B71E42"/>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2800" b="0" i="0" u="none" strike="noStrike" kern="1200" cap="none" spc="0" normalizeH="0" baseline="0" noProof="0">
              <a:ln>
                <a:noFill/>
              </a:ln>
              <a:solidFill>
                <a:srgbClr val="B71E42"/>
              </a:solidFill>
              <a:effectLst/>
              <a:uLnTx/>
              <a:uFillTx/>
              <a:latin typeface="Gill Sans MT" panose="020B0502020104020203"/>
              <a:ea typeface="等线" panose="02010600030101010101" pitchFamily="2" charset="-122"/>
              <a:cs typeface="+mn-cs"/>
            </a:endParaRPr>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9622744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DF5138-0DED-4BAE-A978-93C96F921095}" type="datetimeFigureOut">
              <a:rPr kumimoji="0" lang="zh-CN" altLang="en-US" sz="1000" b="0" i="0" u="none" strike="noStrike" kern="1200" cap="none" spc="0" normalizeH="0" baseline="0" noProof="0" smtClean="0">
                <a:ln>
                  <a:noFill/>
                </a:ln>
                <a:solidFill>
                  <a:prstClr val="black">
                    <a:tint val="75000"/>
                  </a:prstClr>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2021/3/1</a:t>
            </a:fld>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4D6AFE-97D5-4EA0-96EB-C6EC79118317}" type="slidenum">
              <a:rPr kumimoji="0" lang="zh-CN" altLang="en-US" sz="2800" b="0" i="0" u="none" strike="noStrike" kern="1200" cap="none" spc="0" normalizeH="0" baseline="0" noProof="0" smtClean="0">
                <a:ln>
                  <a:noFill/>
                </a:ln>
                <a:solidFill>
                  <a:srgbClr val="B71E42"/>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2800" b="0" i="0" u="none" strike="noStrike" kern="1200" cap="none" spc="0" normalizeH="0" baseline="0" noProof="0">
              <a:ln>
                <a:noFill/>
              </a:ln>
              <a:solidFill>
                <a:srgbClr val="B71E42"/>
              </a:solidFill>
              <a:effectLst/>
              <a:uLnTx/>
              <a:uFillTx/>
              <a:latin typeface="Gill Sans MT" panose="020B0502020104020203"/>
              <a:ea typeface="等线" panose="02010600030101010101" pitchFamily="2" charset="-122"/>
              <a:cs typeface="+mn-cs"/>
            </a:endParaRPr>
          </a:p>
        </p:txBody>
      </p:sp>
    </p:spTree>
    <p:extLst>
      <p:ext uri="{BB962C8B-B14F-4D97-AF65-F5344CB8AC3E}">
        <p14:creationId xmlns:p14="http://schemas.microsoft.com/office/powerpoint/2010/main" val="27332388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2021/3/1</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6" name="图片 5" descr="PPT-03.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37" y="-28539"/>
            <a:ext cx="12325193" cy="6932921"/>
          </a:xfrm>
          <a:prstGeom prst="rect">
            <a:avLst/>
          </a:prstGeom>
        </p:spPr>
      </p:pic>
    </p:spTree>
    <p:extLst>
      <p:ext uri="{BB962C8B-B14F-4D97-AF65-F5344CB8AC3E}">
        <p14:creationId xmlns:p14="http://schemas.microsoft.com/office/powerpoint/2010/main" val="91727280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30"/>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2021/3/1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7" name="图片 6" descr="PPT-02.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6662154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2021/3/1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4231665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5"/>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2021/3/1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1251821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97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2021/3/1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5803403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2021/3/1</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9047086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2021/3/1</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753144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标题 - 居中">
    <p:spTree>
      <p:nvGrpSpPr>
        <p:cNvPr id="1" name=""/>
        <p:cNvGrpSpPr/>
        <p:nvPr/>
      </p:nvGrpSpPr>
      <p:grpSpPr>
        <a:xfrm>
          <a:off x="0" y="0"/>
          <a:ext cx="0" cy="0"/>
          <a:chOff x="0" y="0"/>
          <a:chExt cx="0" cy="0"/>
        </a:xfrm>
      </p:grpSpPr>
      <p:sp>
        <p:nvSpPr>
          <p:cNvPr id="30" name="标题文本"/>
          <p:cNvSpPr txBox="1">
            <a:spLocks noGrp="1"/>
          </p:cNvSpPr>
          <p:nvPr>
            <p:ph type="title"/>
          </p:nvPr>
        </p:nvSpPr>
        <p:spPr>
          <a:xfrm>
            <a:off x="1190625" y="2000250"/>
            <a:ext cx="9810750" cy="2857500"/>
          </a:xfrm>
          <a:prstGeom prst="rect">
            <a:avLst/>
          </a:prstGeom>
        </p:spPr>
        <p:txBody>
          <a:bodyPr/>
          <a:lstStyle>
            <a:lvl1pPr>
              <a:defRPr sz="6679">
                <a:latin typeface="+mj-lt"/>
                <a:ea typeface="+mj-ea"/>
                <a:cs typeface="+mj-cs"/>
                <a:sym typeface="PingFang SC Regular"/>
              </a:defRPr>
            </a:lvl1pPr>
          </a:lstStyle>
          <a:p>
            <a:r>
              <a:rPr lang="zh-CN" altLang="en-US"/>
              <a:t>单击此处编辑母版标题样式</a:t>
            </a:r>
            <a:endParaRPr/>
          </a:p>
        </p:txBody>
      </p:sp>
      <p:sp>
        <p:nvSpPr>
          <p:cNvPr id="31" name="幻灯片编号"/>
          <p:cNvSpPr txBox="1">
            <a:spLocks noGrp="1"/>
          </p:cNvSpPr>
          <p:nvPr>
            <p:ph type="sldNum" sz="quarter" idx="2"/>
          </p:nvPr>
        </p:nvSpPr>
        <p:spPr>
          <a:prstGeom prst="rect">
            <a:avLst/>
          </a:prstGeom>
        </p:spPr>
        <p:txBody>
          <a:bodyPr/>
          <a:lstStyle/>
          <a:p>
            <a:pPr algn="ctr" defTabSz="410751" hangingPunct="0"/>
            <a:fld id="{86CB4B4D-7CA3-9044-876B-883B54F8677D}" type="slidenum">
              <a:rPr lang="en-US" altLang="zh-CN" kern="0" smtClean="0">
                <a:latin typeface="Marker Felt"/>
                <a:sym typeface="Marker Felt"/>
              </a:rPr>
              <a:pPr algn="ctr" defTabSz="410751" hangingPunct="0"/>
              <a:t>‹#›</a:t>
            </a:fld>
            <a:endParaRPr lang="en-US" altLang="zh-CN" kern="0">
              <a:latin typeface="Marker Felt"/>
              <a:sym typeface="Marker Felt"/>
            </a:endParaRPr>
          </a:p>
        </p:txBody>
      </p:sp>
    </p:spTree>
    <p:extLst>
      <p:ext uri="{BB962C8B-B14F-4D97-AF65-F5344CB8AC3E}">
        <p14:creationId xmlns:p14="http://schemas.microsoft.com/office/powerpoint/2010/main" val="655099059"/>
      </p:ext>
    </p:extLst>
  </p:cSld>
  <p:clrMapOvr>
    <a:masterClrMapping/>
  </p:clrMapOvr>
  <p:transition spd="med"/>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2021/3/1</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9729439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2021/3/1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4464573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2021/3/1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7233167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2021/3/1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2882012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3"/>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43"/>
            <a:ext cx="80264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2021/3/1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9829892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589889" y="2514601"/>
            <a:ext cx="8800601" cy="2262781"/>
          </a:xfrm>
        </p:spPr>
        <p:txBody>
          <a:bodyPr anchor="b">
            <a:normAutofit/>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2589889" y="4777381"/>
            <a:ext cx="880060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9" name="Freeform 8"/>
          <p:cNvSpPr/>
          <p:nvPr/>
        </p:nvSpPr>
        <p:spPr bwMode="auto">
          <a:xfrm>
            <a:off x="-42292" y="4321159"/>
            <a:ext cx="1860631"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564445" y="4529542"/>
            <a:ext cx="779971" cy="365125"/>
          </a:xfrm>
        </p:spPr>
        <p:txBody>
          <a:bodyPr/>
          <a:lstStyle/>
          <a:p>
            <a:pPr>
              <a:defRPr/>
            </a:pPr>
            <a:fld id="{E6A1408D-377C-4FE0-AECC-B4B4C3E50B8D}" type="slidenum">
              <a:rPr lang="en-US" altLang="zh-CN" smtClean="0"/>
              <a:pPr>
                <a:defRPr/>
              </a:pPr>
              <a:t>‹#›</a:t>
            </a:fld>
            <a:endParaRPr lang="en-US" altLang="zh-CN"/>
          </a:p>
        </p:txBody>
      </p:sp>
    </p:spTree>
    <p:extLst>
      <p:ext uri="{BB962C8B-B14F-4D97-AF65-F5344CB8AC3E}">
        <p14:creationId xmlns:p14="http://schemas.microsoft.com/office/powerpoint/2010/main" val="235740159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593602" y="624110"/>
            <a:ext cx="8785599" cy="128089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2589888" y="2133600"/>
            <a:ext cx="8789313" cy="377762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10" name="Freeform 11"/>
          <p:cNvSpPr/>
          <p:nvPr/>
        </p:nvSpPr>
        <p:spPr bwMode="auto">
          <a:xfrm flipV="1">
            <a:off x="78" y="711194"/>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a:defRPr/>
            </a:pPr>
            <a:fld id="{57FD3BF1-8475-4E38-8F70-494F8805FB71}" type="slidenum">
              <a:rPr lang="en-US" altLang="zh-CN" smtClean="0"/>
              <a:pPr>
                <a:defRPr/>
              </a:pPr>
              <a:t>‹#›</a:t>
            </a:fld>
            <a:endParaRPr lang="en-US" altLang="zh-CN"/>
          </a:p>
        </p:txBody>
      </p:sp>
    </p:spTree>
    <p:extLst>
      <p:ext uri="{BB962C8B-B14F-4D97-AF65-F5344CB8AC3E}">
        <p14:creationId xmlns:p14="http://schemas.microsoft.com/office/powerpoint/2010/main" val="400802568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589888" y="2074562"/>
            <a:ext cx="8789313" cy="146880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888" y="3581400"/>
            <a:ext cx="8789313"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11" name="Freeform 11"/>
          <p:cNvSpPr/>
          <p:nvPr/>
        </p:nvSpPr>
        <p:spPr bwMode="auto">
          <a:xfrm flipV="1">
            <a:off x="78" y="3166528"/>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681637" y="3244141"/>
            <a:ext cx="779971" cy="365125"/>
          </a:xfrm>
        </p:spPr>
        <p:txBody>
          <a:bodyPr/>
          <a:lstStyle/>
          <a:p>
            <a:pPr>
              <a:defRPr/>
            </a:pPr>
            <a:fld id="{9B56F4F8-BACC-4F26-B977-83910627E771}" type="slidenum">
              <a:rPr lang="en-US" altLang="zh-CN" smtClean="0"/>
              <a:pPr>
                <a:defRPr/>
              </a:pPr>
              <a:t>‹#›</a:t>
            </a:fld>
            <a:endParaRPr lang="en-US" altLang="zh-CN"/>
          </a:p>
        </p:txBody>
      </p:sp>
    </p:spTree>
    <p:extLst>
      <p:ext uri="{BB962C8B-B14F-4D97-AF65-F5344CB8AC3E}">
        <p14:creationId xmlns:p14="http://schemas.microsoft.com/office/powerpoint/2010/main" val="4128505158"/>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2589889" y="2136707"/>
            <a:ext cx="4263375" cy="376739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7116410" y="2136707"/>
            <a:ext cx="4262791" cy="376739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9" name="Freeform 11"/>
          <p:cNvSpPr/>
          <p:nvPr/>
        </p:nvSpPr>
        <p:spPr bwMode="auto">
          <a:xfrm flipV="1">
            <a:off x="78" y="711194"/>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681637" y="787784"/>
            <a:ext cx="779971" cy="365125"/>
          </a:xfrm>
        </p:spPr>
        <p:txBody>
          <a:bodyPr/>
          <a:lstStyle/>
          <a:p>
            <a:pPr>
              <a:defRPr/>
            </a:pPr>
            <a:fld id="{432CC9E7-6EAC-4A8C-9D6E-1422153D6CF0}" type="slidenum">
              <a:rPr lang="en-US" altLang="zh-CN" smtClean="0"/>
              <a:pPr>
                <a:defRPr/>
              </a:pPr>
              <a:t>‹#›</a:t>
            </a:fld>
            <a:endParaRPr lang="en-US" altLang="zh-CN"/>
          </a:p>
        </p:txBody>
      </p:sp>
    </p:spTree>
    <p:extLst>
      <p:ext uri="{BB962C8B-B14F-4D97-AF65-F5344CB8AC3E}">
        <p14:creationId xmlns:p14="http://schemas.microsoft.com/office/powerpoint/2010/main" val="137582990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3020469" y="2226626"/>
            <a:ext cx="3832795"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589887" y="2802889"/>
            <a:ext cx="4263376" cy="3105703"/>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7541540" y="2223398"/>
            <a:ext cx="3830985"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7111620" y="2799661"/>
            <a:ext cx="4260907" cy="3105703"/>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pPr>
              <a:defRPr/>
            </a:pPr>
            <a:endParaRPr lang="en-US" altLang="zh-CN"/>
          </a:p>
        </p:txBody>
      </p:sp>
      <p:sp>
        <p:nvSpPr>
          <p:cNvPr id="8" name="Footer Placeholder 7"/>
          <p:cNvSpPr>
            <a:spLocks noGrp="1"/>
          </p:cNvSpPr>
          <p:nvPr>
            <p:ph type="ftr" sz="quarter" idx="11"/>
          </p:nvPr>
        </p:nvSpPr>
        <p:spPr/>
        <p:txBody>
          <a:bodyPr/>
          <a:lstStyle/>
          <a:p>
            <a:pPr>
              <a:defRPr/>
            </a:pPr>
            <a:endParaRPr lang="en-US" altLang="zh-CN"/>
          </a:p>
        </p:txBody>
      </p:sp>
      <p:sp>
        <p:nvSpPr>
          <p:cNvPr id="11" name="Freeform 11"/>
          <p:cNvSpPr/>
          <p:nvPr/>
        </p:nvSpPr>
        <p:spPr bwMode="auto">
          <a:xfrm flipV="1">
            <a:off x="78" y="711194"/>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681637" y="787784"/>
            <a:ext cx="779971" cy="365125"/>
          </a:xfrm>
        </p:spPr>
        <p:txBody>
          <a:bodyPr/>
          <a:lstStyle/>
          <a:p>
            <a:pPr>
              <a:defRPr/>
            </a:pPr>
            <a:fld id="{FAF79FAE-D96E-41C8-87F8-1F217CE10D2C}" type="slidenum">
              <a:rPr lang="en-US" altLang="zh-CN" smtClean="0"/>
              <a:pPr>
                <a:defRPr/>
              </a:pPr>
              <a:t>‹#›</a:t>
            </a:fld>
            <a:endParaRPr lang="en-US" altLang="zh-CN"/>
          </a:p>
        </p:txBody>
      </p:sp>
    </p:spTree>
    <p:extLst>
      <p:ext uri="{BB962C8B-B14F-4D97-AF65-F5344CB8AC3E}">
        <p14:creationId xmlns:p14="http://schemas.microsoft.com/office/powerpoint/2010/main" val="41322243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照片 - 垂直">
    <p:spTree>
      <p:nvGrpSpPr>
        <p:cNvPr id="1" name=""/>
        <p:cNvGrpSpPr/>
        <p:nvPr/>
      </p:nvGrpSpPr>
      <p:grpSpPr>
        <a:xfrm>
          <a:off x="0" y="0"/>
          <a:ext cx="0" cy="0"/>
          <a:chOff x="0" y="0"/>
          <a:chExt cx="0" cy="0"/>
        </a:xfrm>
      </p:grpSpPr>
      <p:sp>
        <p:nvSpPr>
          <p:cNvPr id="38" name="图像"/>
          <p:cNvSpPr>
            <a:spLocks noGrp="1"/>
          </p:cNvSpPr>
          <p:nvPr>
            <p:ph type="pic" sz="half" idx="13"/>
          </p:nvPr>
        </p:nvSpPr>
        <p:spPr>
          <a:xfrm>
            <a:off x="6161485" y="571500"/>
            <a:ext cx="5393531" cy="5393531"/>
          </a:xfrm>
          <a:prstGeom prst="rect">
            <a:avLst/>
          </a:prstGeom>
          <a:ln w="9525">
            <a:round/>
          </a:ln>
        </p:spPr>
        <p:txBody>
          <a:bodyPr lIns="91439" tIns="45719" rIns="91439" bIns="45719" anchor="t">
            <a:noAutofit/>
          </a:bodyPr>
          <a:lstStyle/>
          <a:p>
            <a:r>
              <a:rPr lang="zh-CN" altLang="en-US"/>
              <a:t>单击图标添加图片</a:t>
            </a:r>
            <a:endParaRPr/>
          </a:p>
        </p:txBody>
      </p:sp>
      <p:sp>
        <p:nvSpPr>
          <p:cNvPr id="39" name="标题文本"/>
          <p:cNvSpPr txBox="1">
            <a:spLocks noGrp="1"/>
          </p:cNvSpPr>
          <p:nvPr>
            <p:ph type="title"/>
          </p:nvPr>
        </p:nvSpPr>
        <p:spPr>
          <a:xfrm>
            <a:off x="357187" y="991195"/>
            <a:ext cx="5500688" cy="2321719"/>
          </a:xfrm>
          <a:prstGeom prst="rect">
            <a:avLst/>
          </a:prstGeom>
        </p:spPr>
        <p:txBody>
          <a:bodyPr anchor="b"/>
          <a:lstStyle/>
          <a:p>
            <a:r>
              <a:rPr lang="zh-CN" altLang="en-US"/>
              <a:t>单击此处编辑母版标题样式</a:t>
            </a:r>
            <a:endParaRPr/>
          </a:p>
        </p:txBody>
      </p:sp>
      <p:sp>
        <p:nvSpPr>
          <p:cNvPr id="40" name="正文级别 1…"/>
          <p:cNvSpPr txBox="1">
            <a:spLocks noGrp="1"/>
          </p:cNvSpPr>
          <p:nvPr>
            <p:ph type="body" sz="quarter" idx="1"/>
          </p:nvPr>
        </p:nvSpPr>
        <p:spPr>
          <a:xfrm>
            <a:off x="357187" y="3366492"/>
            <a:ext cx="5500688" cy="2616398"/>
          </a:xfrm>
          <a:prstGeom prst="rect">
            <a:avLst/>
          </a:prstGeom>
        </p:spPr>
        <p:txBody>
          <a:bodyPr anchor="t"/>
          <a:lstStyle>
            <a:lvl1pPr marL="0" indent="0" algn="ctr">
              <a:spcBef>
                <a:spcPts val="0"/>
              </a:spcBef>
              <a:buSzTx/>
              <a:buNone/>
              <a:defRPr sz="2812">
                <a:solidFill>
                  <a:srgbClr val="858585"/>
                </a:solidFill>
                <a:latin typeface="Marker Felt"/>
                <a:ea typeface="Marker Felt"/>
                <a:cs typeface="Marker Felt"/>
                <a:sym typeface="Marker Felt"/>
              </a:defRPr>
            </a:lvl1pPr>
            <a:lvl2pPr marL="0" indent="160729" algn="ctr">
              <a:spcBef>
                <a:spcPts val="0"/>
              </a:spcBef>
              <a:buSzTx/>
              <a:buNone/>
              <a:defRPr sz="2812">
                <a:solidFill>
                  <a:srgbClr val="858585"/>
                </a:solidFill>
                <a:latin typeface="Marker Felt"/>
                <a:ea typeface="Marker Felt"/>
                <a:cs typeface="Marker Felt"/>
                <a:sym typeface="Marker Felt"/>
              </a:defRPr>
            </a:lvl2pPr>
            <a:lvl3pPr marL="0" indent="321457" algn="ctr">
              <a:spcBef>
                <a:spcPts val="0"/>
              </a:spcBef>
              <a:buSzTx/>
              <a:buNone/>
              <a:defRPr sz="2812">
                <a:solidFill>
                  <a:srgbClr val="858585"/>
                </a:solidFill>
                <a:latin typeface="Marker Felt"/>
                <a:ea typeface="Marker Felt"/>
                <a:cs typeface="Marker Felt"/>
                <a:sym typeface="Marker Felt"/>
              </a:defRPr>
            </a:lvl3pPr>
            <a:lvl4pPr marL="0" indent="482186" algn="ctr">
              <a:spcBef>
                <a:spcPts val="0"/>
              </a:spcBef>
              <a:buSzTx/>
              <a:buNone/>
              <a:defRPr sz="2812">
                <a:solidFill>
                  <a:srgbClr val="858585"/>
                </a:solidFill>
                <a:latin typeface="Marker Felt"/>
                <a:ea typeface="Marker Felt"/>
                <a:cs typeface="Marker Felt"/>
                <a:sym typeface="Marker Felt"/>
              </a:defRPr>
            </a:lvl4pPr>
            <a:lvl5pPr marL="0" indent="642915" algn="ctr">
              <a:spcBef>
                <a:spcPts val="0"/>
              </a:spcBef>
              <a:buSzTx/>
              <a:buNone/>
              <a:defRPr sz="2812">
                <a:solidFill>
                  <a:srgbClr val="858585"/>
                </a:solidFill>
                <a:latin typeface="Marker Felt"/>
                <a:ea typeface="Marker Felt"/>
                <a:cs typeface="Marker Felt"/>
                <a:sym typeface="Marker Felt"/>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
        <p:nvSpPr>
          <p:cNvPr id="41" name="幻灯片编号"/>
          <p:cNvSpPr txBox="1">
            <a:spLocks noGrp="1"/>
          </p:cNvSpPr>
          <p:nvPr>
            <p:ph type="sldNum" sz="quarter" idx="2"/>
          </p:nvPr>
        </p:nvSpPr>
        <p:spPr>
          <a:prstGeom prst="rect">
            <a:avLst/>
          </a:prstGeom>
        </p:spPr>
        <p:txBody>
          <a:bodyPr/>
          <a:lstStyle/>
          <a:p>
            <a:pPr algn="ctr" defTabSz="410751" hangingPunct="0"/>
            <a:fld id="{86CB4B4D-7CA3-9044-876B-883B54F8677D}" type="slidenum">
              <a:rPr lang="en-US" altLang="zh-CN" kern="0" smtClean="0">
                <a:latin typeface="Marker Felt"/>
                <a:sym typeface="Marker Felt"/>
              </a:rPr>
              <a:pPr algn="ctr" defTabSz="410751" hangingPunct="0"/>
              <a:t>‹#›</a:t>
            </a:fld>
            <a:endParaRPr lang="en-US" altLang="zh-CN" kern="0">
              <a:latin typeface="Marker Felt"/>
              <a:sym typeface="Marker Felt"/>
            </a:endParaRPr>
          </a:p>
        </p:txBody>
      </p:sp>
    </p:spTree>
    <p:extLst>
      <p:ext uri="{BB962C8B-B14F-4D97-AF65-F5344CB8AC3E}">
        <p14:creationId xmlns:p14="http://schemas.microsoft.com/office/powerpoint/2010/main" val="2654397330"/>
      </p:ext>
    </p:extLst>
  </p:cSld>
  <p:clrMapOvr>
    <a:masterClrMapping/>
  </p:clrMapOvr>
  <p:transition spd="med"/>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2593600" y="624110"/>
            <a:ext cx="8785600" cy="128089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a:defRPr/>
            </a:pPr>
            <a:endParaRPr lang="en-US" altLang="zh-CN"/>
          </a:p>
        </p:txBody>
      </p:sp>
      <p:sp>
        <p:nvSpPr>
          <p:cNvPr id="4" name="Footer Placeholder 3"/>
          <p:cNvSpPr>
            <a:spLocks noGrp="1"/>
          </p:cNvSpPr>
          <p:nvPr>
            <p:ph type="ftr" sz="quarter" idx="11"/>
          </p:nvPr>
        </p:nvSpPr>
        <p:spPr/>
        <p:txBody>
          <a:bodyPr/>
          <a:lstStyle/>
          <a:p>
            <a:pPr>
              <a:defRPr/>
            </a:pPr>
            <a:endParaRPr lang="en-US" altLang="zh-CN"/>
          </a:p>
        </p:txBody>
      </p:sp>
      <p:sp>
        <p:nvSpPr>
          <p:cNvPr id="8" name="Freeform 11"/>
          <p:cNvSpPr/>
          <p:nvPr/>
        </p:nvSpPr>
        <p:spPr bwMode="auto">
          <a:xfrm flipV="1">
            <a:off x="78" y="711194"/>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pPr>
              <a:defRPr/>
            </a:pPr>
            <a:fld id="{D73CEE1B-65A7-4CF3-8C8C-43B9C24F1DE5}" type="slidenum">
              <a:rPr lang="en-US" altLang="zh-CN" smtClean="0"/>
              <a:pPr>
                <a:defRPr/>
              </a:pPr>
              <a:t>‹#›</a:t>
            </a:fld>
            <a:endParaRPr lang="en-US" altLang="zh-CN"/>
          </a:p>
        </p:txBody>
      </p:sp>
    </p:spTree>
    <p:extLst>
      <p:ext uri="{BB962C8B-B14F-4D97-AF65-F5344CB8AC3E}">
        <p14:creationId xmlns:p14="http://schemas.microsoft.com/office/powerpoint/2010/main" val="304462842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ltLang="zh-CN"/>
          </a:p>
        </p:txBody>
      </p:sp>
      <p:sp>
        <p:nvSpPr>
          <p:cNvPr id="3" name="Footer Placeholder 2"/>
          <p:cNvSpPr>
            <a:spLocks noGrp="1"/>
          </p:cNvSpPr>
          <p:nvPr>
            <p:ph type="ftr" sz="quarter" idx="11"/>
          </p:nvPr>
        </p:nvSpPr>
        <p:spPr/>
        <p:txBody>
          <a:bodyPr/>
          <a:lstStyle/>
          <a:p>
            <a:pPr>
              <a:defRPr/>
            </a:pPr>
            <a:endParaRPr lang="en-US" altLang="zh-CN"/>
          </a:p>
        </p:txBody>
      </p:sp>
      <p:sp>
        <p:nvSpPr>
          <p:cNvPr id="6" name="Freeform 11"/>
          <p:cNvSpPr/>
          <p:nvPr/>
        </p:nvSpPr>
        <p:spPr bwMode="auto">
          <a:xfrm flipV="1">
            <a:off x="78" y="711194"/>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pPr>
              <a:defRPr/>
            </a:pPr>
            <a:fld id="{7B0188CA-05F5-401C-9855-35DB2DE74A80}" type="slidenum">
              <a:rPr lang="en-US" altLang="zh-CN" smtClean="0"/>
              <a:pPr>
                <a:defRPr/>
              </a:pPr>
              <a:t>‹#›</a:t>
            </a:fld>
            <a:endParaRPr lang="en-US" altLang="zh-CN"/>
          </a:p>
        </p:txBody>
      </p:sp>
    </p:spTree>
    <p:extLst>
      <p:ext uri="{BB962C8B-B14F-4D97-AF65-F5344CB8AC3E}">
        <p14:creationId xmlns:p14="http://schemas.microsoft.com/office/powerpoint/2010/main" val="50330841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887" y="446088"/>
            <a:ext cx="3506112" cy="976312"/>
          </a:xfrm>
        </p:spPr>
        <p:txBody>
          <a:bodyPr anchor="b"/>
          <a:lstStyle>
            <a:lvl1pPr algn="l">
              <a:defRPr sz="2000" b="0"/>
            </a:lvl1pPr>
          </a:lstStyle>
          <a:p>
            <a:r>
              <a:rPr lang="zh-CN" altLang="en-US"/>
              <a:t>单击此处编辑母版标题样式</a:t>
            </a:r>
            <a:endParaRPr lang="en-US" dirty="0"/>
          </a:p>
        </p:txBody>
      </p:sp>
      <p:sp>
        <p:nvSpPr>
          <p:cNvPr id="3" name="Content Placeholder 2"/>
          <p:cNvSpPr>
            <a:spLocks noGrp="1"/>
          </p:cNvSpPr>
          <p:nvPr>
            <p:ph idx="1"/>
          </p:nvPr>
        </p:nvSpPr>
        <p:spPr>
          <a:xfrm>
            <a:off x="6324659" y="446090"/>
            <a:ext cx="5054541" cy="5414963"/>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2589887" y="1598613"/>
            <a:ext cx="3506112"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10" name="Freeform 11"/>
          <p:cNvSpPr/>
          <p:nvPr/>
        </p:nvSpPr>
        <p:spPr bwMode="auto">
          <a:xfrm flipV="1">
            <a:off x="78" y="711194"/>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pPr>
              <a:defRPr/>
            </a:pPr>
            <a:fld id="{E583D93B-836F-48E5-9611-471C12FD93B2}" type="slidenum">
              <a:rPr lang="en-US" altLang="zh-CN" smtClean="0"/>
              <a:pPr>
                <a:defRPr/>
              </a:pPr>
              <a:t>‹#›</a:t>
            </a:fld>
            <a:endParaRPr lang="en-US" altLang="zh-CN"/>
          </a:p>
        </p:txBody>
      </p:sp>
    </p:spTree>
    <p:extLst>
      <p:ext uri="{BB962C8B-B14F-4D97-AF65-F5344CB8AC3E}">
        <p14:creationId xmlns:p14="http://schemas.microsoft.com/office/powerpoint/2010/main" val="117686933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888" y="4800600"/>
            <a:ext cx="8789313"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589888" y="634965"/>
            <a:ext cx="8789313"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2589888" y="5367338"/>
            <a:ext cx="8789313"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10" name="Freeform 11"/>
          <p:cNvSpPr/>
          <p:nvPr/>
        </p:nvSpPr>
        <p:spPr bwMode="auto">
          <a:xfrm flipV="1">
            <a:off x="78" y="4910661"/>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681637" y="4983089"/>
            <a:ext cx="779971" cy="365125"/>
          </a:xfrm>
        </p:spPr>
        <p:txBody>
          <a:bodyPr/>
          <a:lstStyle/>
          <a:p>
            <a:pPr>
              <a:defRPr/>
            </a:pPr>
            <a:fld id="{1938DD06-B71D-4D41-875E-576FF20741BC}" type="slidenum">
              <a:rPr lang="en-US" altLang="zh-CN" smtClean="0"/>
              <a:pPr>
                <a:defRPr/>
              </a:pPr>
              <a:t>‹#›</a:t>
            </a:fld>
            <a:endParaRPr lang="en-US" altLang="zh-CN"/>
          </a:p>
        </p:txBody>
      </p:sp>
    </p:spTree>
    <p:extLst>
      <p:ext uri="{BB962C8B-B14F-4D97-AF65-F5344CB8AC3E}">
        <p14:creationId xmlns:p14="http://schemas.microsoft.com/office/powerpoint/2010/main" val="235594601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2589888" y="609600"/>
            <a:ext cx="8789313" cy="3117040"/>
          </a:xfrm>
        </p:spPr>
        <p:txBody>
          <a:bodyPr anchor="ctr">
            <a:normAutofit/>
          </a:bodyPr>
          <a:lstStyle>
            <a:lvl1pPr algn="l">
              <a:defRPr sz="48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888" y="4354046"/>
            <a:ext cx="8789313"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10" name="Freeform 11"/>
          <p:cNvSpPr/>
          <p:nvPr/>
        </p:nvSpPr>
        <p:spPr bwMode="auto">
          <a:xfrm flipV="1">
            <a:off x="78" y="3166528"/>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681637" y="3244141"/>
            <a:ext cx="779971" cy="365125"/>
          </a:xfrm>
        </p:spPr>
        <p:txBody>
          <a:bodyPr/>
          <a:lstStyle/>
          <a:p>
            <a:pPr>
              <a:defRPr/>
            </a:pPr>
            <a:fld id="{750442CF-3D88-497E-90CF-8D65CA5A67B2}" type="slidenum">
              <a:rPr lang="en-US" altLang="zh-CN" smtClean="0"/>
              <a:pPr>
                <a:defRPr/>
              </a:pPr>
              <a:t>‹#›</a:t>
            </a:fld>
            <a:endParaRPr lang="en-US" altLang="zh-CN"/>
          </a:p>
        </p:txBody>
      </p:sp>
    </p:spTree>
    <p:extLst>
      <p:ext uri="{BB962C8B-B14F-4D97-AF65-F5344CB8AC3E}">
        <p14:creationId xmlns:p14="http://schemas.microsoft.com/office/powerpoint/2010/main" val="179546393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2917498" y="609600"/>
            <a:ext cx="814611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13" name="Text Placeholder 9"/>
          <p:cNvSpPr>
            <a:spLocks noGrp="1"/>
          </p:cNvSpPr>
          <p:nvPr>
            <p:ph type="body" sz="quarter" idx="13"/>
          </p:nvPr>
        </p:nvSpPr>
        <p:spPr>
          <a:xfrm>
            <a:off x="3221296" y="3505200"/>
            <a:ext cx="7538517"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2589888" y="4354046"/>
            <a:ext cx="8789313"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19" name="Freeform 11"/>
          <p:cNvSpPr/>
          <p:nvPr/>
        </p:nvSpPr>
        <p:spPr bwMode="auto">
          <a:xfrm flipV="1">
            <a:off x="78" y="3166528"/>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681637" y="3244141"/>
            <a:ext cx="779971" cy="365125"/>
          </a:xfrm>
        </p:spPr>
        <p:txBody>
          <a:bodyPr/>
          <a:lstStyle/>
          <a:p>
            <a:pPr>
              <a:defRPr/>
            </a:pPr>
            <a:fld id="{750442CF-3D88-497E-90CF-8D65CA5A67B2}" type="slidenum">
              <a:rPr lang="en-US" altLang="zh-CN" smtClean="0"/>
              <a:pPr>
                <a:defRPr/>
              </a:pPr>
              <a:t>‹#›</a:t>
            </a:fld>
            <a:endParaRPr lang="en-US" altLang="zh-CN"/>
          </a:p>
        </p:txBody>
      </p:sp>
      <p:sp>
        <p:nvSpPr>
          <p:cNvPr id="14" name="TextBox 13"/>
          <p:cNvSpPr txBox="1"/>
          <p:nvPr/>
        </p:nvSpPr>
        <p:spPr>
          <a:xfrm>
            <a:off x="2411089" y="648005"/>
            <a:ext cx="60975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0892711" y="2905306"/>
            <a:ext cx="60975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3288202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2589888" y="2438402"/>
            <a:ext cx="8789313" cy="2724845"/>
          </a:xfrm>
        </p:spPr>
        <p:txBody>
          <a:bodyPr anchor="b">
            <a:normAutofit/>
          </a:bodyPr>
          <a:lstStyle>
            <a:lvl1pPr algn="l">
              <a:defRPr sz="4800" b="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2589888" y="5181600"/>
            <a:ext cx="8789313"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11" name="Freeform 11"/>
          <p:cNvSpPr/>
          <p:nvPr/>
        </p:nvSpPr>
        <p:spPr bwMode="auto">
          <a:xfrm flipV="1">
            <a:off x="78" y="4910661"/>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681637" y="4983089"/>
            <a:ext cx="779971" cy="365125"/>
          </a:xfrm>
        </p:spPr>
        <p:txBody>
          <a:bodyPr/>
          <a:lstStyle/>
          <a:p>
            <a:pPr>
              <a:defRPr/>
            </a:pPr>
            <a:fld id="{750442CF-3D88-497E-90CF-8D65CA5A67B2}" type="slidenum">
              <a:rPr lang="en-US" altLang="zh-CN" smtClean="0"/>
              <a:pPr>
                <a:defRPr/>
              </a:pPr>
              <a:t>‹#›</a:t>
            </a:fld>
            <a:endParaRPr lang="en-US" altLang="zh-CN"/>
          </a:p>
        </p:txBody>
      </p:sp>
    </p:spTree>
    <p:extLst>
      <p:ext uri="{BB962C8B-B14F-4D97-AF65-F5344CB8AC3E}">
        <p14:creationId xmlns:p14="http://schemas.microsoft.com/office/powerpoint/2010/main" val="79213029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p:cSld name="引言名片">
    <p:spTree>
      <p:nvGrpSpPr>
        <p:cNvPr id="1" name=""/>
        <p:cNvGrpSpPr/>
        <p:nvPr/>
      </p:nvGrpSpPr>
      <p:grpSpPr>
        <a:xfrm>
          <a:off x="0" y="0"/>
          <a:ext cx="0" cy="0"/>
          <a:chOff x="0" y="0"/>
          <a:chExt cx="0" cy="0"/>
        </a:xfrm>
      </p:grpSpPr>
      <p:sp>
        <p:nvSpPr>
          <p:cNvPr id="13" name="Title 1"/>
          <p:cNvSpPr>
            <a:spLocks noGrp="1"/>
          </p:cNvSpPr>
          <p:nvPr>
            <p:ph type="title"/>
          </p:nvPr>
        </p:nvSpPr>
        <p:spPr>
          <a:xfrm>
            <a:off x="2917498" y="609600"/>
            <a:ext cx="814611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887" y="4343400"/>
            <a:ext cx="8917723"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2589887" y="5181600"/>
            <a:ext cx="8917723"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20" name="Freeform 11"/>
          <p:cNvSpPr/>
          <p:nvPr/>
        </p:nvSpPr>
        <p:spPr bwMode="auto">
          <a:xfrm flipV="1">
            <a:off x="78" y="4910661"/>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681637" y="4983089"/>
            <a:ext cx="779971" cy="365125"/>
          </a:xfrm>
        </p:spPr>
        <p:txBody>
          <a:bodyPr/>
          <a:lstStyle/>
          <a:p>
            <a:pPr>
              <a:defRPr/>
            </a:pPr>
            <a:fld id="{750442CF-3D88-497E-90CF-8D65CA5A67B2}" type="slidenum">
              <a:rPr lang="en-US" altLang="zh-CN" smtClean="0"/>
              <a:pPr>
                <a:defRPr/>
              </a:pPr>
              <a:t>‹#›</a:t>
            </a:fld>
            <a:endParaRPr lang="en-US" altLang="zh-CN"/>
          </a:p>
        </p:txBody>
      </p:sp>
      <p:sp>
        <p:nvSpPr>
          <p:cNvPr id="11" name="TextBox 10"/>
          <p:cNvSpPr txBox="1"/>
          <p:nvPr/>
        </p:nvSpPr>
        <p:spPr>
          <a:xfrm>
            <a:off x="2411089" y="648005"/>
            <a:ext cx="60975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10892711" y="2905306"/>
            <a:ext cx="60975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5283344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2589888" y="627407"/>
            <a:ext cx="8789312" cy="2880020"/>
          </a:xfrm>
        </p:spPr>
        <p:txBody>
          <a:bodyPr anchor="ctr">
            <a:normAutofit/>
          </a:bodyPr>
          <a:lstStyle>
            <a:lvl1pPr algn="l">
              <a:defRPr sz="4800" b="0"/>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888" y="4343400"/>
            <a:ext cx="8789313"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2589888" y="5181600"/>
            <a:ext cx="8789313"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pPr>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10" name="Freeform 11"/>
          <p:cNvSpPr/>
          <p:nvPr/>
        </p:nvSpPr>
        <p:spPr bwMode="auto">
          <a:xfrm flipV="1">
            <a:off x="78" y="4910661"/>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681637" y="4983089"/>
            <a:ext cx="779971" cy="365125"/>
          </a:xfrm>
        </p:spPr>
        <p:txBody>
          <a:bodyPr/>
          <a:lstStyle/>
          <a:p>
            <a:pPr>
              <a:defRPr/>
            </a:pPr>
            <a:fld id="{750442CF-3D88-497E-90CF-8D65CA5A67B2}" type="slidenum">
              <a:rPr lang="en-US" altLang="zh-CN" smtClean="0"/>
              <a:pPr>
                <a:defRPr/>
              </a:pPr>
              <a:t>‹#›</a:t>
            </a:fld>
            <a:endParaRPr lang="en-US" altLang="zh-CN"/>
          </a:p>
        </p:txBody>
      </p:sp>
    </p:spTree>
    <p:extLst>
      <p:ext uri="{BB962C8B-B14F-4D97-AF65-F5344CB8AC3E}">
        <p14:creationId xmlns:p14="http://schemas.microsoft.com/office/powerpoint/2010/main" val="296654780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10" name="Freeform 11"/>
          <p:cNvSpPr/>
          <p:nvPr/>
        </p:nvSpPr>
        <p:spPr bwMode="auto">
          <a:xfrm flipV="1">
            <a:off x="78" y="711194"/>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a:defRPr/>
            </a:pPr>
            <a:fld id="{37DD3A6D-9A29-47EC-A4D5-AFDAD1728955}" type="slidenum">
              <a:rPr lang="en-US" altLang="zh-CN" smtClean="0"/>
              <a:pPr>
                <a:defRPr/>
              </a:pPr>
              <a:t>‹#›</a:t>
            </a:fld>
            <a:endParaRPr lang="en-US" altLang="zh-CN"/>
          </a:p>
        </p:txBody>
      </p:sp>
    </p:spTree>
    <p:extLst>
      <p:ext uri="{BB962C8B-B14F-4D97-AF65-F5344CB8AC3E}">
        <p14:creationId xmlns:p14="http://schemas.microsoft.com/office/powerpoint/2010/main" val="13859989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标题 - 顶部对齐">
    <p:spTree>
      <p:nvGrpSpPr>
        <p:cNvPr id="1" name=""/>
        <p:cNvGrpSpPr/>
        <p:nvPr/>
      </p:nvGrpSpPr>
      <p:grpSpPr>
        <a:xfrm>
          <a:off x="0" y="0"/>
          <a:ext cx="0" cy="0"/>
          <a:chOff x="0" y="0"/>
          <a:chExt cx="0" cy="0"/>
        </a:xfrm>
      </p:grpSpPr>
      <p:sp>
        <p:nvSpPr>
          <p:cNvPr id="48" name="标题文本"/>
          <p:cNvSpPr txBox="1">
            <a:spLocks noGrp="1"/>
          </p:cNvSpPr>
          <p:nvPr>
            <p:ph type="title"/>
          </p:nvPr>
        </p:nvSpPr>
        <p:spPr>
          <a:prstGeom prst="rect">
            <a:avLst/>
          </a:prstGeom>
        </p:spPr>
        <p:txBody>
          <a:bodyPr/>
          <a:lstStyle/>
          <a:p>
            <a:r>
              <a:rPr lang="zh-CN" altLang="en-US"/>
              <a:t>单击此处编辑母版标题样式</a:t>
            </a:r>
            <a:endParaRPr/>
          </a:p>
        </p:txBody>
      </p:sp>
      <p:sp>
        <p:nvSpPr>
          <p:cNvPr id="49" name="幻灯片编号"/>
          <p:cNvSpPr txBox="1">
            <a:spLocks noGrp="1"/>
          </p:cNvSpPr>
          <p:nvPr>
            <p:ph type="sldNum" sz="quarter" idx="2"/>
          </p:nvPr>
        </p:nvSpPr>
        <p:spPr>
          <a:prstGeom prst="rect">
            <a:avLst/>
          </a:prstGeom>
        </p:spPr>
        <p:txBody>
          <a:bodyPr/>
          <a:lstStyle/>
          <a:p>
            <a:pPr algn="ctr" defTabSz="410751" hangingPunct="0"/>
            <a:fld id="{86CB4B4D-7CA3-9044-876B-883B54F8677D}" type="slidenum">
              <a:rPr lang="en-US" altLang="zh-CN" kern="0" smtClean="0">
                <a:latin typeface="Marker Felt"/>
                <a:sym typeface="Marker Felt"/>
              </a:rPr>
              <a:pPr algn="ctr" defTabSz="410751" hangingPunct="0"/>
              <a:t>‹#›</a:t>
            </a:fld>
            <a:endParaRPr lang="en-US" altLang="zh-CN" kern="0">
              <a:latin typeface="Marker Felt"/>
              <a:sym typeface="Marker Felt"/>
            </a:endParaRPr>
          </a:p>
        </p:txBody>
      </p:sp>
    </p:spTree>
    <p:extLst>
      <p:ext uri="{BB962C8B-B14F-4D97-AF65-F5344CB8AC3E}">
        <p14:creationId xmlns:p14="http://schemas.microsoft.com/office/powerpoint/2010/main" val="1409389260"/>
      </p:ext>
    </p:extLst>
  </p:cSld>
  <p:clrMapOvr>
    <a:masterClrMapping/>
  </p:clrMapOvr>
  <p:transition spd="med"/>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71380" y="627407"/>
            <a:ext cx="2208176" cy="5283817"/>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2589888" y="627407"/>
            <a:ext cx="6288464" cy="528381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10" name="Freeform 11"/>
          <p:cNvSpPr/>
          <p:nvPr/>
        </p:nvSpPr>
        <p:spPr bwMode="auto">
          <a:xfrm flipV="1">
            <a:off x="78" y="711194"/>
            <a:ext cx="1811141"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a:defRPr/>
            </a:pPr>
            <a:fld id="{750442CF-3D88-497E-90CF-8D65CA5A67B2}" type="slidenum">
              <a:rPr lang="en-US" altLang="zh-CN" smtClean="0"/>
              <a:pPr>
                <a:defRPr/>
              </a:pPr>
              <a:t>‹#›</a:t>
            </a:fld>
            <a:endParaRPr lang="en-US" altLang="zh-CN"/>
          </a:p>
        </p:txBody>
      </p:sp>
    </p:spTree>
    <p:extLst>
      <p:ext uri="{BB962C8B-B14F-4D97-AF65-F5344CB8AC3E}">
        <p14:creationId xmlns:p14="http://schemas.microsoft.com/office/powerpoint/2010/main" val="77964274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B89E11A7-39EE-3340-9CFE-365E4C287B57}" type="datetimeFigureOut">
              <a:rPr kumimoji="1" lang="zh-CN" altLang="en-US" smtClean="0"/>
              <a:t>2021/3/1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1A48ED6-F39E-3E46-BD8A-AC016F13AB1B}" type="slidenum">
              <a:rPr kumimoji="1" lang="zh-CN" altLang="en-US" smtClean="0"/>
              <a:t>‹#›</a:t>
            </a:fld>
            <a:endParaRPr kumimoji="1" lang="zh-CN" altLang="en-US"/>
          </a:p>
        </p:txBody>
      </p:sp>
    </p:spTree>
    <p:extLst>
      <p:ext uri="{BB962C8B-B14F-4D97-AF65-F5344CB8AC3E}">
        <p14:creationId xmlns:p14="http://schemas.microsoft.com/office/powerpoint/2010/main" val="305263799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B89E11A7-39EE-3340-9CFE-365E4C287B57}" type="datetimeFigureOut">
              <a:rPr kumimoji="1" lang="zh-CN" altLang="en-US" smtClean="0"/>
              <a:t>2021/3/1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1A48ED6-F39E-3E46-BD8A-AC016F13AB1B}" type="slidenum">
              <a:rPr kumimoji="1" lang="zh-CN" altLang="en-US" smtClean="0"/>
              <a:t>‹#›</a:t>
            </a:fld>
            <a:endParaRPr kumimoji="1" lang="zh-CN" altLang="en-US"/>
          </a:p>
        </p:txBody>
      </p:sp>
    </p:spTree>
    <p:extLst>
      <p:ext uri="{BB962C8B-B14F-4D97-AF65-F5344CB8AC3E}">
        <p14:creationId xmlns:p14="http://schemas.microsoft.com/office/powerpoint/2010/main" val="401726553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B89E11A7-39EE-3340-9CFE-365E4C287B57}" type="datetimeFigureOut">
              <a:rPr kumimoji="1" lang="zh-CN" altLang="en-US" smtClean="0"/>
              <a:t>2021/3/1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1A48ED6-F39E-3E46-BD8A-AC016F13AB1B}" type="slidenum">
              <a:rPr kumimoji="1" lang="zh-CN" altLang="en-US" smtClean="0"/>
              <a:t>‹#›</a:t>
            </a:fld>
            <a:endParaRPr kumimoji="1" lang="zh-CN" altLang="en-US"/>
          </a:p>
        </p:txBody>
      </p:sp>
    </p:spTree>
    <p:extLst>
      <p:ext uri="{BB962C8B-B14F-4D97-AF65-F5344CB8AC3E}">
        <p14:creationId xmlns:p14="http://schemas.microsoft.com/office/powerpoint/2010/main" val="316159691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B89E11A7-39EE-3340-9CFE-365E4C287B57}" type="datetimeFigureOut">
              <a:rPr kumimoji="1" lang="zh-CN" altLang="en-US" smtClean="0"/>
              <a:t>2021/3/1</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31A48ED6-F39E-3E46-BD8A-AC016F13AB1B}" type="slidenum">
              <a:rPr kumimoji="1" lang="zh-CN" altLang="en-US" smtClean="0"/>
              <a:t>‹#›</a:t>
            </a:fld>
            <a:endParaRPr kumimoji="1" lang="zh-CN" altLang="en-US"/>
          </a:p>
        </p:txBody>
      </p:sp>
    </p:spTree>
    <p:extLst>
      <p:ext uri="{BB962C8B-B14F-4D97-AF65-F5344CB8AC3E}">
        <p14:creationId xmlns:p14="http://schemas.microsoft.com/office/powerpoint/2010/main" val="240181242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B89E11A7-39EE-3340-9CFE-365E4C287B57}" type="datetimeFigureOut">
              <a:rPr kumimoji="1" lang="zh-CN" altLang="en-US" smtClean="0"/>
              <a:t>2021/3/1</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31A48ED6-F39E-3E46-BD8A-AC016F13AB1B}" type="slidenum">
              <a:rPr kumimoji="1" lang="zh-CN" altLang="en-US" smtClean="0"/>
              <a:t>‹#›</a:t>
            </a:fld>
            <a:endParaRPr kumimoji="1" lang="zh-CN" altLang="en-US"/>
          </a:p>
        </p:txBody>
      </p:sp>
    </p:spTree>
    <p:extLst>
      <p:ext uri="{BB962C8B-B14F-4D97-AF65-F5344CB8AC3E}">
        <p14:creationId xmlns:p14="http://schemas.microsoft.com/office/powerpoint/2010/main" val="310257141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B89E11A7-39EE-3340-9CFE-365E4C287B57}" type="datetimeFigureOut">
              <a:rPr kumimoji="1" lang="zh-CN" altLang="en-US" smtClean="0"/>
              <a:t>2021/3/1</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31A48ED6-F39E-3E46-BD8A-AC016F13AB1B}" type="slidenum">
              <a:rPr kumimoji="1" lang="zh-CN" altLang="en-US" smtClean="0"/>
              <a:t>‹#›</a:t>
            </a:fld>
            <a:endParaRPr kumimoji="1" lang="zh-CN" altLang="en-US"/>
          </a:p>
        </p:txBody>
      </p:sp>
    </p:spTree>
    <p:extLst>
      <p:ext uri="{BB962C8B-B14F-4D97-AF65-F5344CB8AC3E}">
        <p14:creationId xmlns:p14="http://schemas.microsoft.com/office/powerpoint/2010/main" val="399352625"/>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89E11A7-39EE-3340-9CFE-365E4C287B57}" type="datetimeFigureOut">
              <a:rPr kumimoji="1" lang="zh-CN" altLang="en-US" smtClean="0"/>
              <a:t>2021/3/1</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31A48ED6-F39E-3E46-BD8A-AC016F13AB1B}" type="slidenum">
              <a:rPr kumimoji="1" lang="zh-CN" altLang="en-US" smtClean="0"/>
              <a:t>‹#›</a:t>
            </a:fld>
            <a:endParaRPr kumimoji="1" lang="zh-CN" altLang="en-US"/>
          </a:p>
        </p:txBody>
      </p:sp>
    </p:spTree>
    <p:extLst>
      <p:ext uri="{BB962C8B-B14F-4D97-AF65-F5344CB8AC3E}">
        <p14:creationId xmlns:p14="http://schemas.microsoft.com/office/powerpoint/2010/main" val="425469325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B89E11A7-39EE-3340-9CFE-365E4C287B57}" type="datetimeFigureOut">
              <a:rPr kumimoji="1" lang="zh-CN" altLang="en-US" smtClean="0"/>
              <a:t>2021/3/1</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31A48ED6-F39E-3E46-BD8A-AC016F13AB1B}" type="slidenum">
              <a:rPr kumimoji="1" lang="zh-CN" altLang="en-US" smtClean="0"/>
              <a:t>‹#›</a:t>
            </a:fld>
            <a:endParaRPr kumimoji="1" lang="zh-CN" altLang="en-US"/>
          </a:p>
        </p:txBody>
      </p:sp>
    </p:spTree>
    <p:extLst>
      <p:ext uri="{BB962C8B-B14F-4D97-AF65-F5344CB8AC3E}">
        <p14:creationId xmlns:p14="http://schemas.microsoft.com/office/powerpoint/2010/main" val="217344444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zh-CN" altLang="en-US"/>
              <a:t>单击图标添加图片</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B89E11A7-39EE-3340-9CFE-365E4C287B57}" type="datetimeFigureOut">
              <a:rPr kumimoji="1" lang="zh-CN" altLang="en-US" smtClean="0"/>
              <a:t>2021/3/1</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31A48ED6-F39E-3E46-BD8A-AC016F13AB1B}" type="slidenum">
              <a:rPr kumimoji="1" lang="zh-CN" altLang="en-US" smtClean="0"/>
              <a:t>‹#›</a:t>
            </a:fld>
            <a:endParaRPr kumimoji="1" lang="zh-CN" altLang="en-US"/>
          </a:p>
        </p:txBody>
      </p:sp>
    </p:spTree>
    <p:extLst>
      <p:ext uri="{BB962C8B-B14F-4D97-AF65-F5344CB8AC3E}">
        <p14:creationId xmlns:p14="http://schemas.microsoft.com/office/powerpoint/2010/main" val="41698941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标题与项目符号">
    <p:spTree>
      <p:nvGrpSpPr>
        <p:cNvPr id="1" name=""/>
        <p:cNvGrpSpPr/>
        <p:nvPr/>
      </p:nvGrpSpPr>
      <p:grpSpPr>
        <a:xfrm>
          <a:off x="0" y="0"/>
          <a:ext cx="0" cy="0"/>
          <a:chOff x="0" y="0"/>
          <a:chExt cx="0" cy="0"/>
        </a:xfrm>
      </p:grpSpPr>
      <p:sp>
        <p:nvSpPr>
          <p:cNvPr id="56" name="标题文本"/>
          <p:cNvSpPr txBox="1">
            <a:spLocks noGrp="1"/>
          </p:cNvSpPr>
          <p:nvPr>
            <p:ph type="title"/>
          </p:nvPr>
        </p:nvSpPr>
        <p:spPr>
          <a:prstGeom prst="rect">
            <a:avLst/>
          </a:prstGeom>
        </p:spPr>
        <p:txBody>
          <a:bodyPr/>
          <a:lstStyle/>
          <a:p>
            <a:r>
              <a:rPr lang="zh-CN" altLang="en-US"/>
              <a:t>单击此处编辑母版标题样式</a:t>
            </a:r>
            <a:endParaRPr/>
          </a:p>
        </p:txBody>
      </p:sp>
      <p:sp>
        <p:nvSpPr>
          <p:cNvPr id="57" name="正文级别 1…"/>
          <p:cNvSpPr txBox="1">
            <a:spLocks noGrp="1"/>
          </p:cNvSpPr>
          <p:nvPr>
            <p:ph type="body" idx="1"/>
          </p:nvPr>
        </p:nvSpPr>
        <p:spPr>
          <a:xfrm>
            <a:off x="1190625" y="1946672"/>
            <a:ext cx="9810750" cy="4018359"/>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
        <p:nvSpPr>
          <p:cNvPr id="58" name="幻灯片编号"/>
          <p:cNvSpPr txBox="1">
            <a:spLocks noGrp="1"/>
          </p:cNvSpPr>
          <p:nvPr>
            <p:ph type="sldNum" sz="quarter" idx="2"/>
          </p:nvPr>
        </p:nvSpPr>
        <p:spPr>
          <a:prstGeom prst="rect">
            <a:avLst/>
          </a:prstGeom>
        </p:spPr>
        <p:txBody>
          <a:bodyPr/>
          <a:lstStyle/>
          <a:p>
            <a:pPr algn="ctr" defTabSz="410751" hangingPunct="0"/>
            <a:fld id="{86CB4B4D-7CA3-9044-876B-883B54F8677D}" type="slidenum">
              <a:rPr lang="en-US" altLang="zh-CN" kern="0" smtClean="0">
                <a:latin typeface="Marker Felt"/>
                <a:sym typeface="Marker Felt"/>
              </a:rPr>
              <a:pPr algn="ctr" defTabSz="410751" hangingPunct="0"/>
              <a:t>‹#›</a:t>
            </a:fld>
            <a:endParaRPr lang="en-US" altLang="zh-CN" kern="0">
              <a:latin typeface="Marker Felt"/>
              <a:sym typeface="Marker Felt"/>
            </a:endParaRPr>
          </a:p>
        </p:txBody>
      </p:sp>
    </p:spTree>
    <p:extLst>
      <p:ext uri="{BB962C8B-B14F-4D97-AF65-F5344CB8AC3E}">
        <p14:creationId xmlns:p14="http://schemas.microsoft.com/office/powerpoint/2010/main" val="2948018099"/>
      </p:ext>
    </p:extLst>
  </p:cSld>
  <p:clrMapOvr>
    <a:masterClrMapping/>
  </p:clrMapOvr>
  <p:transition spd="med"/>
</p:sldLayout>
</file>

<file path=ppt/slideLayouts/slideLayout17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B89E11A7-39EE-3340-9CFE-365E4C287B57}" type="datetimeFigureOut">
              <a:rPr kumimoji="1" lang="zh-CN" altLang="en-US" smtClean="0"/>
              <a:t>2021/3/1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1A48ED6-F39E-3E46-BD8A-AC016F13AB1B}" type="slidenum">
              <a:rPr kumimoji="1" lang="zh-CN" altLang="en-US" smtClean="0"/>
              <a:t>‹#›</a:t>
            </a:fld>
            <a:endParaRPr kumimoji="1" lang="zh-CN" altLang="en-US"/>
          </a:p>
        </p:txBody>
      </p:sp>
    </p:spTree>
    <p:extLst>
      <p:ext uri="{BB962C8B-B14F-4D97-AF65-F5344CB8AC3E}">
        <p14:creationId xmlns:p14="http://schemas.microsoft.com/office/powerpoint/2010/main" val="169929182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B89E11A7-39EE-3340-9CFE-365E4C287B57}" type="datetimeFigureOut">
              <a:rPr kumimoji="1" lang="zh-CN" altLang="en-US" smtClean="0"/>
              <a:t>2021/3/1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1A48ED6-F39E-3E46-BD8A-AC016F13AB1B}" type="slidenum">
              <a:rPr kumimoji="1" lang="zh-CN" altLang="en-US" smtClean="0"/>
              <a:t>‹#›</a:t>
            </a:fld>
            <a:endParaRPr kumimoji="1" lang="zh-CN" altLang="en-US"/>
          </a:p>
        </p:txBody>
      </p:sp>
    </p:spTree>
    <p:extLst>
      <p:ext uri="{BB962C8B-B14F-4D97-AF65-F5344CB8AC3E}">
        <p14:creationId xmlns:p14="http://schemas.microsoft.com/office/powerpoint/2010/main" val="332935258"/>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Title slide" type="title" preserve="1">
  <p:cSld name="Title slide">
    <p:spTree>
      <p:nvGrpSpPr>
        <p:cNvPr id="1" name="Shape 9"/>
        <p:cNvGrpSpPr/>
        <p:nvPr/>
      </p:nvGrpSpPr>
      <p:grpSpPr>
        <a:xfrm>
          <a:off x="0" y="0"/>
          <a:ext cx="0" cy="0"/>
          <a:chOff x="0" y="0"/>
          <a:chExt cx="0" cy="0"/>
        </a:xfrm>
      </p:grpSpPr>
      <p:cxnSp>
        <p:nvCxnSpPr>
          <p:cNvPr id="10" name="Google Shape;10;p2"/>
          <p:cNvCxnSpPr/>
          <p:nvPr/>
        </p:nvCxnSpPr>
        <p:spPr>
          <a:xfrm>
            <a:off x="9343647" y="4235851"/>
            <a:ext cx="7496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2100047" y="4211003"/>
            <a:ext cx="7496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338859" y="1362700"/>
            <a:ext cx="9515557" cy="2032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338868" y="5292133"/>
            <a:ext cx="9515557" cy="2032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338867" y="2335685"/>
            <a:ext cx="9515600" cy="1363200"/>
          </a:xfrm>
          <a:prstGeom prst="rect">
            <a:avLst/>
          </a:prstGeom>
        </p:spPr>
        <p:txBody>
          <a:bodyPr spcFirstLastPara="1" wrap="square" lIns="91425" tIns="91425" rIns="91425" bIns="91425" anchor="b" anchorCtr="0">
            <a:noAutofit/>
          </a:bodyPr>
          <a:lstStyle>
            <a:lvl1pPr lvl="0" algn="ctr">
              <a:spcBef>
                <a:spcPts val="0"/>
              </a:spcBef>
              <a:spcAft>
                <a:spcPts val="0"/>
              </a:spcAft>
              <a:buSzPts val="5400"/>
              <a:buNone/>
              <a:defRPr sz="7200"/>
            </a:lvl1pPr>
            <a:lvl2pPr lvl="1" algn="ctr">
              <a:spcBef>
                <a:spcPts val="0"/>
              </a:spcBef>
              <a:spcAft>
                <a:spcPts val="0"/>
              </a:spcAft>
              <a:buSzPts val="5400"/>
              <a:buNone/>
              <a:defRPr sz="7200"/>
            </a:lvl2pPr>
            <a:lvl3pPr lvl="2" algn="ctr">
              <a:spcBef>
                <a:spcPts val="0"/>
              </a:spcBef>
              <a:spcAft>
                <a:spcPts val="0"/>
              </a:spcAft>
              <a:buSzPts val="5400"/>
              <a:buNone/>
              <a:defRPr sz="7200"/>
            </a:lvl3pPr>
            <a:lvl4pPr lvl="3" algn="ctr">
              <a:spcBef>
                <a:spcPts val="0"/>
              </a:spcBef>
              <a:spcAft>
                <a:spcPts val="0"/>
              </a:spcAft>
              <a:buSzPts val="5400"/>
              <a:buNone/>
              <a:defRPr sz="7200"/>
            </a:lvl4pPr>
            <a:lvl5pPr lvl="4" algn="ctr">
              <a:spcBef>
                <a:spcPts val="0"/>
              </a:spcBef>
              <a:spcAft>
                <a:spcPts val="0"/>
              </a:spcAft>
              <a:buSzPts val="5400"/>
              <a:buNone/>
              <a:defRPr sz="7200"/>
            </a:lvl5pPr>
            <a:lvl6pPr lvl="5" algn="ctr">
              <a:spcBef>
                <a:spcPts val="0"/>
              </a:spcBef>
              <a:spcAft>
                <a:spcPts val="0"/>
              </a:spcAft>
              <a:buSzPts val="5400"/>
              <a:buNone/>
              <a:defRPr sz="7200"/>
            </a:lvl6pPr>
            <a:lvl7pPr lvl="6" algn="ctr">
              <a:spcBef>
                <a:spcPts val="0"/>
              </a:spcBef>
              <a:spcAft>
                <a:spcPts val="0"/>
              </a:spcAft>
              <a:buSzPts val="5400"/>
              <a:buNone/>
              <a:defRPr sz="7200"/>
            </a:lvl7pPr>
            <a:lvl8pPr lvl="7" algn="ctr">
              <a:spcBef>
                <a:spcPts val="0"/>
              </a:spcBef>
              <a:spcAft>
                <a:spcPts val="0"/>
              </a:spcAft>
              <a:buSzPts val="5400"/>
              <a:buNone/>
              <a:defRPr sz="7200"/>
            </a:lvl8pPr>
            <a:lvl9pPr lvl="8" algn="ctr">
              <a:spcBef>
                <a:spcPts val="0"/>
              </a:spcBef>
              <a:spcAft>
                <a:spcPts val="0"/>
              </a:spcAft>
              <a:buSzPts val="5400"/>
              <a:buNone/>
              <a:defRPr sz="7200"/>
            </a:lvl9pPr>
          </a:lstStyle>
          <a:p>
            <a:r>
              <a:rPr lang="zh-CN" altLang="en-US"/>
              <a:t>单击此处编辑母版标题样式</a:t>
            </a:r>
            <a:endParaRPr dirty="0"/>
          </a:p>
        </p:txBody>
      </p:sp>
      <p:sp>
        <p:nvSpPr>
          <p:cNvPr id="19" name="Google Shape;19;p2"/>
          <p:cNvSpPr txBox="1">
            <a:spLocks noGrp="1"/>
          </p:cNvSpPr>
          <p:nvPr>
            <p:ph type="subTitle" idx="1"/>
          </p:nvPr>
        </p:nvSpPr>
        <p:spPr>
          <a:xfrm>
            <a:off x="2849633" y="3800052"/>
            <a:ext cx="64940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3200"/>
            </a:lvl1pPr>
            <a:lvl2pPr lvl="1" algn="ctr">
              <a:lnSpc>
                <a:spcPct val="100000"/>
              </a:lnSpc>
              <a:spcBef>
                <a:spcPts val="0"/>
              </a:spcBef>
              <a:spcAft>
                <a:spcPts val="0"/>
              </a:spcAft>
              <a:buSzPts val="2400"/>
              <a:buNone/>
              <a:defRPr sz="3200"/>
            </a:lvl2pPr>
            <a:lvl3pPr lvl="2" algn="ctr">
              <a:lnSpc>
                <a:spcPct val="100000"/>
              </a:lnSpc>
              <a:spcBef>
                <a:spcPts val="0"/>
              </a:spcBef>
              <a:spcAft>
                <a:spcPts val="0"/>
              </a:spcAft>
              <a:buSzPts val="2400"/>
              <a:buNone/>
              <a:defRPr sz="3200"/>
            </a:lvl3pPr>
            <a:lvl4pPr lvl="3" algn="ctr">
              <a:lnSpc>
                <a:spcPct val="100000"/>
              </a:lnSpc>
              <a:spcBef>
                <a:spcPts val="0"/>
              </a:spcBef>
              <a:spcAft>
                <a:spcPts val="0"/>
              </a:spcAft>
              <a:buSzPts val="2400"/>
              <a:buNone/>
              <a:defRPr sz="3200"/>
            </a:lvl4pPr>
            <a:lvl5pPr lvl="4" algn="ctr">
              <a:lnSpc>
                <a:spcPct val="100000"/>
              </a:lnSpc>
              <a:spcBef>
                <a:spcPts val="0"/>
              </a:spcBef>
              <a:spcAft>
                <a:spcPts val="0"/>
              </a:spcAft>
              <a:buSzPts val="2400"/>
              <a:buNone/>
              <a:defRPr sz="3200"/>
            </a:lvl5pPr>
            <a:lvl6pPr lvl="5" algn="ctr">
              <a:lnSpc>
                <a:spcPct val="100000"/>
              </a:lnSpc>
              <a:spcBef>
                <a:spcPts val="0"/>
              </a:spcBef>
              <a:spcAft>
                <a:spcPts val="0"/>
              </a:spcAft>
              <a:buSzPts val="2400"/>
              <a:buNone/>
              <a:defRPr sz="3200"/>
            </a:lvl6pPr>
            <a:lvl7pPr lvl="6" algn="ctr">
              <a:lnSpc>
                <a:spcPct val="100000"/>
              </a:lnSpc>
              <a:spcBef>
                <a:spcPts val="0"/>
              </a:spcBef>
              <a:spcAft>
                <a:spcPts val="0"/>
              </a:spcAft>
              <a:buSzPts val="2400"/>
              <a:buNone/>
              <a:defRPr sz="3200"/>
            </a:lvl7pPr>
            <a:lvl8pPr lvl="7" algn="ctr">
              <a:lnSpc>
                <a:spcPct val="100000"/>
              </a:lnSpc>
              <a:spcBef>
                <a:spcPts val="0"/>
              </a:spcBef>
              <a:spcAft>
                <a:spcPts val="0"/>
              </a:spcAft>
              <a:buSzPts val="2400"/>
              <a:buNone/>
              <a:defRPr sz="3200"/>
            </a:lvl8pPr>
            <a:lvl9pPr lvl="8" algn="ctr">
              <a:lnSpc>
                <a:spcPct val="100000"/>
              </a:lnSpc>
              <a:spcBef>
                <a:spcPts val="0"/>
              </a:spcBef>
              <a:spcAft>
                <a:spcPts val="0"/>
              </a:spcAft>
              <a:buSzPts val="2400"/>
              <a:buNone/>
              <a:defRPr sz="3200"/>
            </a:lvl9pPr>
          </a:lstStyle>
          <a:p>
            <a:r>
              <a:rPr lang="zh-CN" altLang="en-US"/>
              <a:t>单击此处编辑母版副标题样式</a:t>
            </a:r>
            <a:endParaRPr/>
          </a:p>
        </p:txBody>
      </p:sp>
      <p:sp>
        <p:nvSpPr>
          <p:cNvPr id="20" name="Google Shape;20;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CN" smtClean="0"/>
              <a:pPr/>
              <a:t>‹#›</a:t>
            </a:fld>
            <a:endParaRPr lang="zh-CN" altLang="en-US"/>
          </a:p>
        </p:txBody>
      </p:sp>
    </p:spTree>
    <p:extLst>
      <p:ext uri="{BB962C8B-B14F-4D97-AF65-F5344CB8AC3E}">
        <p14:creationId xmlns:p14="http://schemas.microsoft.com/office/powerpoint/2010/main" val="742314449"/>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Section header" type="secHead" preserve="1">
  <p:cSld name="Section header">
    <p:spTree>
      <p:nvGrpSpPr>
        <p:cNvPr id="1" name="Shape 21"/>
        <p:cNvGrpSpPr/>
        <p:nvPr/>
      </p:nvGrpSpPr>
      <p:grpSpPr>
        <a:xfrm>
          <a:off x="0" y="0"/>
          <a:ext cx="0" cy="0"/>
          <a:chOff x="0" y="0"/>
          <a:chExt cx="0" cy="0"/>
        </a:xfrm>
      </p:grpSpPr>
      <p:sp>
        <p:nvSpPr>
          <p:cNvPr id="22" name="Google Shape;22;p3"/>
          <p:cNvSpPr/>
          <p:nvPr/>
        </p:nvSpPr>
        <p:spPr>
          <a:xfrm>
            <a:off x="-67" y="3429200"/>
            <a:ext cx="12192000" cy="3428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23" name="Google Shape;23;p3"/>
          <p:cNvSpPr txBox="1">
            <a:spLocks noGrp="1"/>
          </p:cNvSpPr>
          <p:nvPr>
            <p:ph type="title"/>
          </p:nvPr>
        </p:nvSpPr>
        <p:spPr>
          <a:xfrm>
            <a:off x="415600" y="1086400"/>
            <a:ext cx="11428400" cy="1256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r>
              <a:rPr lang="zh-CN" altLang="en-US"/>
              <a:t>单击此处编辑母版标题样式</a:t>
            </a:r>
            <a:endParaRPr/>
          </a:p>
        </p:txBody>
      </p:sp>
      <p:sp>
        <p:nvSpPr>
          <p:cNvPr id="24" name="Google Shape;24;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US" altLang="zh-CN" smtClean="0"/>
              <a:pPr/>
              <a:t>‹#›</a:t>
            </a:fld>
            <a:endParaRPr lang="zh-CN" altLang="en-US"/>
          </a:p>
        </p:txBody>
      </p:sp>
    </p:spTree>
    <p:extLst>
      <p:ext uri="{BB962C8B-B14F-4D97-AF65-F5344CB8AC3E}">
        <p14:creationId xmlns:p14="http://schemas.microsoft.com/office/powerpoint/2010/main" val="214507778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Title and body" type="tx" preserve="1">
  <p:cSld name="Title and body">
    <p:spTree>
      <p:nvGrpSpPr>
        <p:cNvPr id="1" name="Shape 25"/>
        <p:cNvGrpSpPr/>
        <p:nvPr/>
      </p:nvGrpSpPr>
      <p:grpSpPr>
        <a:xfrm>
          <a:off x="0" y="0"/>
          <a:ext cx="0" cy="0"/>
          <a:chOff x="0" y="0"/>
          <a:chExt cx="0" cy="0"/>
        </a:xfrm>
      </p:grpSpPr>
      <p:sp>
        <p:nvSpPr>
          <p:cNvPr id="26" name="Google Shape;26;p4"/>
          <p:cNvSpPr/>
          <p:nvPr/>
        </p:nvSpPr>
        <p:spPr>
          <a:xfrm>
            <a:off x="-100" y="6727600"/>
            <a:ext cx="12192000" cy="1304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27" name="Google Shape;27;p4"/>
          <p:cNvSpPr txBox="1">
            <a:spLocks noGrp="1"/>
          </p:cNvSpPr>
          <p:nvPr>
            <p:ph type="title"/>
          </p:nvPr>
        </p:nvSpPr>
        <p:spPr>
          <a:xfrm>
            <a:off x="415600" y="593367"/>
            <a:ext cx="11360800" cy="943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800"/>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zh-CN" altLang="en-US"/>
              <a:t>单击此处编辑母版标题样式</a:t>
            </a:r>
            <a:endParaRPr dirty="0"/>
          </a:p>
        </p:txBody>
      </p:sp>
      <p:sp>
        <p:nvSpPr>
          <p:cNvPr id="28" name="Google Shape;28;p4"/>
          <p:cNvSpPr txBox="1">
            <a:spLocks noGrp="1"/>
          </p:cNvSpPr>
          <p:nvPr>
            <p:ph type="body" idx="1"/>
          </p:nvPr>
        </p:nvSpPr>
        <p:spPr>
          <a:xfrm>
            <a:off x="415600" y="1688433"/>
            <a:ext cx="11360800" cy="44036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sz="2400"/>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zh-CN" altLang="en-US"/>
              <a:t>单击此处编辑母版文本样式</a:t>
            </a:r>
          </a:p>
        </p:txBody>
      </p:sp>
      <p:sp>
        <p:nvSpPr>
          <p:cNvPr id="29" name="Google Shape;2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CN" smtClean="0"/>
              <a:pPr/>
              <a:t>‹#›</a:t>
            </a:fld>
            <a:endParaRPr lang="zh-CN" altLang="en-US"/>
          </a:p>
        </p:txBody>
      </p:sp>
    </p:spTree>
    <p:extLst>
      <p:ext uri="{BB962C8B-B14F-4D97-AF65-F5344CB8AC3E}">
        <p14:creationId xmlns:p14="http://schemas.microsoft.com/office/powerpoint/2010/main" val="354726385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Title and two columns" type="twoColTx" preserve="1">
  <p:cSld name="Title and two 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415600" y="593367"/>
            <a:ext cx="11360800" cy="943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zh-CN" altLang="en-US"/>
              <a:t>单击此处编辑母版标题样式</a:t>
            </a:r>
            <a:endParaRPr/>
          </a:p>
        </p:txBody>
      </p:sp>
      <p:sp>
        <p:nvSpPr>
          <p:cNvPr id="32" name="Google Shape;32;p5"/>
          <p:cNvSpPr txBox="1">
            <a:spLocks noGrp="1"/>
          </p:cNvSpPr>
          <p:nvPr>
            <p:ph type="body" idx="1"/>
          </p:nvPr>
        </p:nvSpPr>
        <p:spPr>
          <a:xfrm>
            <a:off x="415600" y="1688233"/>
            <a:ext cx="5333200" cy="44036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pPr lvl="0"/>
            <a:r>
              <a:rPr lang="zh-CN" altLang="en-US"/>
              <a:t>单击此处编辑母版文本样式</a:t>
            </a:r>
          </a:p>
        </p:txBody>
      </p:sp>
      <p:sp>
        <p:nvSpPr>
          <p:cNvPr id="33" name="Google Shape;33;p5"/>
          <p:cNvSpPr txBox="1">
            <a:spLocks noGrp="1"/>
          </p:cNvSpPr>
          <p:nvPr>
            <p:ph type="body" idx="2"/>
          </p:nvPr>
        </p:nvSpPr>
        <p:spPr>
          <a:xfrm>
            <a:off x="6443200" y="1688233"/>
            <a:ext cx="5333200" cy="44036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pPr lvl="0"/>
            <a:r>
              <a:rPr lang="zh-CN" altLang="en-US"/>
              <a:t>单击此处编辑母版文本样式</a:t>
            </a:r>
          </a:p>
        </p:txBody>
      </p:sp>
      <p:sp>
        <p:nvSpPr>
          <p:cNvPr id="34" name="Google Shape;3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CN" smtClean="0"/>
              <a:pPr/>
              <a:t>‹#›</a:t>
            </a:fld>
            <a:endParaRPr lang="zh-CN" altLang="en-US"/>
          </a:p>
        </p:txBody>
      </p:sp>
    </p:spTree>
    <p:extLst>
      <p:ext uri="{BB962C8B-B14F-4D97-AF65-F5344CB8AC3E}">
        <p14:creationId xmlns:p14="http://schemas.microsoft.com/office/powerpoint/2010/main" val="428399058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Title only" type="titleOnly" preserve="1">
  <p:cSld name="Title 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415600" y="593367"/>
            <a:ext cx="11360800" cy="943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zh-CN" altLang="en-US"/>
              <a:t>单击此处编辑母版标题样式</a:t>
            </a:r>
            <a:endParaRPr/>
          </a:p>
        </p:txBody>
      </p:sp>
      <p:sp>
        <p:nvSpPr>
          <p:cNvPr id="37" name="Google Shape;3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CN" smtClean="0"/>
              <a:pPr/>
              <a:t>‹#›</a:t>
            </a:fld>
            <a:endParaRPr lang="zh-CN" altLang="en-US"/>
          </a:p>
        </p:txBody>
      </p:sp>
    </p:spTree>
    <p:extLst>
      <p:ext uri="{BB962C8B-B14F-4D97-AF65-F5344CB8AC3E}">
        <p14:creationId xmlns:p14="http://schemas.microsoft.com/office/powerpoint/2010/main" val="324261060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One column text" preserve="1">
  <p:cSld name="One column 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r>
              <a:rPr lang="zh-CN" altLang="en-US"/>
              <a:t>单击此处编辑母版标题样式</a:t>
            </a:r>
            <a:endParaRPr/>
          </a:p>
        </p:txBody>
      </p:sp>
      <p:sp>
        <p:nvSpPr>
          <p:cNvPr id="40" name="Google Shape;4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pPr lvl="0"/>
            <a:r>
              <a:rPr lang="zh-CN" altLang="en-US"/>
              <a:t>单击此处编辑母版文本样式</a:t>
            </a:r>
          </a:p>
        </p:txBody>
      </p:sp>
      <p:sp>
        <p:nvSpPr>
          <p:cNvPr id="41" name="Google Shape;4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CN" smtClean="0"/>
              <a:pPr/>
              <a:t>‹#›</a:t>
            </a:fld>
            <a:endParaRPr lang="zh-CN" altLang="en-US"/>
          </a:p>
        </p:txBody>
      </p:sp>
    </p:spTree>
    <p:extLst>
      <p:ext uri="{BB962C8B-B14F-4D97-AF65-F5344CB8AC3E}">
        <p14:creationId xmlns:p14="http://schemas.microsoft.com/office/powerpoint/2010/main" val="3324238443"/>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Main point" preserve="1">
  <p:cSld name="Main 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653667" y="701800"/>
            <a:ext cx="7484800" cy="54544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2"/>
              </a:buClr>
              <a:buSzPts val="5400"/>
              <a:buNone/>
              <a:defRPr sz="7200" b="0">
                <a:solidFill>
                  <a:schemeClr val="dk2"/>
                </a:solidFill>
              </a:defRPr>
            </a:lvl1pPr>
            <a:lvl2pPr lvl="1">
              <a:spcBef>
                <a:spcPts val="0"/>
              </a:spcBef>
              <a:spcAft>
                <a:spcPts val="0"/>
              </a:spcAft>
              <a:buClr>
                <a:schemeClr val="dk2"/>
              </a:buClr>
              <a:buSzPts val="5400"/>
              <a:buNone/>
              <a:defRPr sz="7200" b="0">
                <a:solidFill>
                  <a:schemeClr val="dk2"/>
                </a:solidFill>
              </a:defRPr>
            </a:lvl2pPr>
            <a:lvl3pPr lvl="2">
              <a:spcBef>
                <a:spcPts val="0"/>
              </a:spcBef>
              <a:spcAft>
                <a:spcPts val="0"/>
              </a:spcAft>
              <a:buClr>
                <a:schemeClr val="dk2"/>
              </a:buClr>
              <a:buSzPts val="5400"/>
              <a:buNone/>
              <a:defRPr sz="7200" b="0">
                <a:solidFill>
                  <a:schemeClr val="dk2"/>
                </a:solidFill>
              </a:defRPr>
            </a:lvl3pPr>
            <a:lvl4pPr lvl="3">
              <a:spcBef>
                <a:spcPts val="0"/>
              </a:spcBef>
              <a:spcAft>
                <a:spcPts val="0"/>
              </a:spcAft>
              <a:buClr>
                <a:schemeClr val="dk2"/>
              </a:buClr>
              <a:buSzPts val="5400"/>
              <a:buNone/>
              <a:defRPr sz="7200" b="0">
                <a:solidFill>
                  <a:schemeClr val="dk2"/>
                </a:solidFill>
              </a:defRPr>
            </a:lvl4pPr>
            <a:lvl5pPr lvl="4">
              <a:spcBef>
                <a:spcPts val="0"/>
              </a:spcBef>
              <a:spcAft>
                <a:spcPts val="0"/>
              </a:spcAft>
              <a:buClr>
                <a:schemeClr val="dk2"/>
              </a:buClr>
              <a:buSzPts val="5400"/>
              <a:buNone/>
              <a:defRPr sz="7200" b="0">
                <a:solidFill>
                  <a:schemeClr val="dk2"/>
                </a:solidFill>
              </a:defRPr>
            </a:lvl5pPr>
            <a:lvl6pPr lvl="5">
              <a:spcBef>
                <a:spcPts val="0"/>
              </a:spcBef>
              <a:spcAft>
                <a:spcPts val="0"/>
              </a:spcAft>
              <a:buClr>
                <a:schemeClr val="dk2"/>
              </a:buClr>
              <a:buSzPts val="5400"/>
              <a:buNone/>
              <a:defRPr sz="7200" b="0">
                <a:solidFill>
                  <a:schemeClr val="dk2"/>
                </a:solidFill>
              </a:defRPr>
            </a:lvl6pPr>
            <a:lvl7pPr lvl="6">
              <a:spcBef>
                <a:spcPts val="0"/>
              </a:spcBef>
              <a:spcAft>
                <a:spcPts val="0"/>
              </a:spcAft>
              <a:buClr>
                <a:schemeClr val="dk2"/>
              </a:buClr>
              <a:buSzPts val="5400"/>
              <a:buNone/>
              <a:defRPr sz="7200" b="0">
                <a:solidFill>
                  <a:schemeClr val="dk2"/>
                </a:solidFill>
              </a:defRPr>
            </a:lvl7pPr>
            <a:lvl8pPr lvl="7">
              <a:spcBef>
                <a:spcPts val="0"/>
              </a:spcBef>
              <a:spcAft>
                <a:spcPts val="0"/>
              </a:spcAft>
              <a:buClr>
                <a:schemeClr val="dk2"/>
              </a:buClr>
              <a:buSzPts val="5400"/>
              <a:buNone/>
              <a:defRPr sz="7200" b="0">
                <a:solidFill>
                  <a:schemeClr val="dk2"/>
                </a:solidFill>
              </a:defRPr>
            </a:lvl8pPr>
            <a:lvl9pPr lvl="8">
              <a:spcBef>
                <a:spcPts val="0"/>
              </a:spcBef>
              <a:spcAft>
                <a:spcPts val="0"/>
              </a:spcAft>
              <a:buClr>
                <a:schemeClr val="dk2"/>
              </a:buClr>
              <a:buSzPts val="5400"/>
              <a:buNone/>
              <a:defRPr sz="7200" b="0">
                <a:solidFill>
                  <a:schemeClr val="dk2"/>
                </a:solidFill>
              </a:defRPr>
            </a:lvl9pPr>
          </a:lstStyle>
          <a:p>
            <a:r>
              <a:rPr lang="zh-CN" altLang="en-US"/>
              <a:t>单击此处编辑母版标题样式</a:t>
            </a:r>
            <a:endParaRPr/>
          </a:p>
        </p:txBody>
      </p:sp>
      <p:sp>
        <p:nvSpPr>
          <p:cNvPr id="44" name="Google Shape;4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CN" smtClean="0"/>
              <a:pPr/>
              <a:t>‹#›</a:t>
            </a:fld>
            <a:endParaRPr lang="zh-CN" altLang="en-US"/>
          </a:p>
        </p:txBody>
      </p:sp>
    </p:spTree>
    <p:extLst>
      <p:ext uri="{BB962C8B-B14F-4D97-AF65-F5344CB8AC3E}">
        <p14:creationId xmlns:p14="http://schemas.microsoft.com/office/powerpoint/2010/main" val="476834644"/>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Section title and description" preserve="1">
  <p:cSld name="Section title and description">
    <p:spTree>
      <p:nvGrpSpPr>
        <p:cNvPr id="1" name="Shape 45"/>
        <p:cNvGrpSpPr/>
        <p:nvPr/>
      </p:nvGrpSpPr>
      <p:grpSpPr>
        <a:xfrm>
          <a:off x="0" y="0"/>
          <a:ext cx="0" cy="0"/>
          <a:chOff x="0" y="0"/>
          <a:chExt cx="0" cy="0"/>
        </a:xfrm>
      </p:grpSpPr>
      <p:sp>
        <p:nvSpPr>
          <p:cNvPr id="46" name="Google Shape;46;p9"/>
          <p:cNvSpPr/>
          <p:nvPr/>
        </p:nvSpPr>
        <p:spPr>
          <a:xfrm>
            <a:off x="6096000" y="0"/>
            <a:ext cx="6096000" cy="68580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cxnSp>
        <p:nvCxnSpPr>
          <p:cNvPr id="47" name="Google Shape;47;p9"/>
          <p:cNvCxnSpPr/>
          <p:nvPr/>
        </p:nvCxnSpPr>
        <p:spPr>
          <a:xfrm>
            <a:off x="6706233" y="5994000"/>
            <a:ext cx="6244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354000" y="1386233"/>
            <a:ext cx="5393600" cy="22344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r>
              <a:rPr lang="zh-CN" altLang="en-US"/>
              <a:t>单击此处编辑母版标题样式</a:t>
            </a:r>
            <a:endParaRPr/>
          </a:p>
        </p:txBody>
      </p:sp>
      <p:sp>
        <p:nvSpPr>
          <p:cNvPr id="49" name="Google Shape;49;p9"/>
          <p:cNvSpPr txBox="1">
            <a:spLocks noGrp="1"/>
          </p:cNvSpPr>
          <p:nvPr>
            <p:ph type="subTitle" idx="1"/>
          </p:nvPr>
        </p:nvSpPr>
        <p:spPr>
          <a:xfrm>
            <a:off x="354000" y="3635833"/>
            <a:ext cx="5393600" cy="164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r>
              <a:rPr lang="zh-CN" altLang="en-US"/>
              <a:t>单击此处编辑母版副标题样式</a:t>
            </a:r>
            <a:endParaRPr/>
          </a:p>
        </p:txBody>
      </p:sp>
      <p:sp>
        <p:nvSpPr>
          <p:cNvPr id="50" name="Google Shape;50;p9"/>
          <p:cNvSpPr txBox="1">
            <a:spLocks noGrp="1"/>
          </p:cNvSpPr>
          <p:nvPr>
            <p:ph type="body" idx="2"/>
          </p:nvPr>
        </p:nvSpPr>
        <p:spPr>
          <a:xfrm>
            <a:off x="6586000" y="965600"/>
            <a:ext cx="5116000" cy="4926800"/>
          </a:xfrm>
          <a:prstGeom prst="rect">
            <a:avLst/>
          </a:prstGeom>
        </p:spPr>
        <p:txBody>
          <a:bodyPr spcFirstLastPara="1" wrap="square" lIns="91425" tIns="91425" rIns="91425" bIns="91425" anchor="ctr" anchorCtr="0">
            <a:noAutofit/>
          </a:bodyPr>
          <a:lstStyle>
            <a:lvl1pPr marL="609585" lvl="0" indent="-457189">
              <a:spcBef>
                <a:spcPts val="0"/>
              </a:spcBef>
              <a:spcAft>
                <a:spcPts val="0"/>
              </a:spcAft>
              <a:buClr>
                <a:schemeClr val="lt1"/>
              </a:buClr>
              <a:buSzPts val="1800"/>
              <a:buChar char="●"/>
              <a:defRPr>
                <a:solidFill>
                  <a:schemeClr val="lt1"/>
                </a:solidFill>
              </a:defRPr>
            </a:lvl1pPr>
            <a:lvl2pPr marL="1219170" lvl="1" indent="-423323">
              <a:spcBef>
                <a:spcPts val="2133"/>
              </a:spcBef>
              <a:spcAft>
                <a:spcPts val="0"/>
              </a:spcAft>
              <a:buClr>
                <a:schemeClr val="lt1"/>
              </a:buClr>
              <a:buSzPts val="1400"/>
              <a:buChar char="○"/>
              <a:defRPr>
                <a:solidFill>
                  <a:schemeClr val="lt1"/>
                </a:solidFill>
              </a:defRPr>
            </a:lvl2pPr>
            <a:lvl3pPr marL="1828754" lvl="2" indent="-423323">
              <a:spcBef>
                <a:spcPts val="2133"/>
              </a:spcBef>
              <a:spcAft>
                <a:spcPts val="0"/>
              </a:spcAft>
              <a:buClr>
                <a:schemeClr val="lt1"/>
              </a:buClr>
              <a:buSzPts val="1400"/>
              <a:buChar char="■"/>
              <a:defRPr>
                <a:solidFill>
                  <a:schemeClr val="lt1"/>
                </a:solidFill>
              </a:defRPr>
            </a:lvl3pPr>
            <a:lvl4pPr marL="2438339" lvl="3" indent="-423323">
              <a:spcBef>
                <a:spcPts val="2133"/>
              </a:spcBef>
              <a:spcAft>
                <a:spcPts val="0"/>
              </a:spcAft>
              <a:buClr>
                <a:schemeClr val="lt1"/>
              </a:buClr>
              <a:buSzPts val="1400"/>
              <a:buChar char="●"/>
              <a:defRPr>
                <a:solidFill>
                  <a:schemeClr val="lt1"/>
                </a:solidFill>
              </a:defRPr>
            </a:lvl4pPr>
            <a:lvl5pPr marL="3047924" lvl="4" indent="-423323">
              <a:spcBef>
                <a:spcPts val="2133"/>
              </a:spcBef>
              <a:spcAft>
                <a:spcPts val="0"/>
              </a:spcAft>
              <a:buClr>
                <a:schemeClr val="lt1"/>
              </a:buClr>
              <a:buSzPts val="1400"/>
              <a:buChar char="○"/>
              <a:defRPr>
                <a:solidFill>
                  <a:schemeClr val="lt1"/>
                </a:solidFill>
              </a:defRPr>
            </a:lvl5pPr>
            <a:lvl6pPr marL="3657509" lvl="5" indent="-423323">
              <a:spcBef>
                <a:spcPts val="2133"/>
              </a:spcBef>
              <a:spcAft>
                <a:spcPts val="0"/>
              </a:spcAft>
              <a:buClr>
                <a:schemeClr val="lt1"/>
              </a:buClr>
              <a:buSzPts val="1400"/>
              <a:buChar char="■"/>
              <a:defRPr>
                <a:solidFill>
                  <a:schemeClr val="lt1"/>
                </a:solidFill>
              </a:defRPr>
            </a:lvl6pPr>
            <a:lvl7pPr marL="4267093" lvl="6" indent="-423323">
              <a:spcBef>
                <a:spcPts val="2133"/>
              </a:spcBef>
              <a:spcAft>
                <a:spcPts val="0"/>
              </a:spcAft>
              <a:buClr>
                <a:schemeClr val="lt1"/>
              </a:buClr>
              <a:buSzPts val="1400"/>
              <a:buChar char="●"/>
              <a:defRPr>
                <a:solidFill>
                  <a:schemeClr val="lt1"/>
                </a:solidFill>
              </a:defRPr>
            </a:lvl7pPr>
            <a:lvl8pPr marL="4876678" lvl="7" indent="-423323">
              <a:spcBef>
                <a:spcPts val="2133"/>
              </a:spcBef>
              <a:spcAft>
                <a:spcPts val="0"/>
              </a:spcAft>
              <a:buClr>
                <a:schemeClr val="lt1"/>
              </a:buClr>
              <a:buSzPts val="1400"/>
              <a:buChar char="○"/>
              <a:defRPr>
                <a:solidFill>
                  <a:schemeClr val="lt1"/>
                </a:solidFill>
              </a:defRPr>
            </a:lvl8pPr>
            <a:lvl9pPr marL="5486263" lvl="8" indent="-423323">
              <a:spcBef>
                <a:spcPts val="2133"/>
              </a:spcBef>
              <a:spcAft>
                <a:spcPts val="2133"/>
              </a:spcAft>
              <a:buClr>
                <a:schemeClr val="lt1"/>
              </a:buClr>
              <a:buSzPts val="1400"/>
              <a:buChar char="■"/>
              <a:defRPr>
                <a:solidFill>
                  <a:schemeClr val="lt1"/>
                </a:solidFill>
              </a:defRPr>
            </a:lvl9pPr>
          </a:lstStyle>
          <a:p>
            <a:pPr lvl="0"/>
            <a:r>
              <a:rPr lang="zh-CN" altLang="en-US"/>
              <a:t>单击此处编辑母版文本样式</a:t>
            </a:r>
          </a:p>
        </p:txBody>
      </p:sp>
      <p:sp>
        <p:nvSpPr>
          <p:cNvPr id="51" name="Google Shape;51;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fld id="{00000000-1234-1234-1234-123412341234}" type="slidenum">
              <a:rPr lang="en-US" altLang="zh-CN" smtClean="0"/>
              <a:pPr/>
              <a:t>‹#›</a:t>
            </a:fld>
            <a:endParaRPr lang="zh-CN" altLang="en-US"/>
          </a:p>
        </p:txBody>
      </p:sp>
    </p:spTree>
    <p:extLst>
      <p:ext uri="{BB962C8B-B14F-4D97-AF65-F5344CB8AC3E}">
        <p14:creationId xmlns:p14="http://schemas.microsoft.com/office/powerpoint/2010/main" val="2649985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reserve="1">
  <p:cSld name="标题、项目符号与照片">
    <p:spTree>
      <p:nvGrpSpPr>
        <p:cNvPr id="1" name=""/>
        <p:cNvGrpSpPr/>
        <p:nvPr/>
      </p:nvGrpSpPr>
      <p:grpSpPr>
        <a:xfrm>
          <a:off x="0" y="0"/>
          <a:ext cx="0" cy="0"/>
          <a:chOff x="0" y="0"/>
          <a:chExt cx="0" cy="0"/>
        </a:xfrm>
      </p:grpSpPr>
      <p:sp>
        <p:nvSpPr>
          <p:cNvPr id="65" name="图像"/>
          <p:cNvSpPr>
            <a:spLocks noGrp="1"/>
          </p:cNvSpPr>
          <p:nvPr>
            <p:ph type="pic" sz="half" idx="13"/>
          </p:nvPr>
        </p:nvSpPr>
        <p:spPr>
          <a:xfrm>
            <a:off x="6822281" y="1812726"/>
            <a:ext cx="4179094" cy="4179094"/>
          </a:xfrm>
          <a:prstGeom prst="rect">
            <a:avLst/>
          </a:prstGeom>
          <a:ln w="9525">
            <a:round/>
          </a:ln>
        </p:spPr>
        <p:txBody>
          <a:bodyPr lIns="91439" tIns="45719" rIns="91439" bIns="45719" anchor="t">
            <a:noAutofit/>
          </a:bodyPr>
          <a:lstStyle/>
          <a:p>
            <a:r>
              <a:rPr lang="zh-CN" altLang="en-US"/>
              <a:t>单击图标添加图片</a:t>
            </a:r>
            <a:endParaRPr/>
          </a:p>
        </p:txBody>
      </p:sp>
      <p:sp>
        <p:nvSpPr>
          <p:cNvPr id="66" name="标题文本"/>
          <p:cNvSpPr txBox="1">
            <a:spLocks noGrp="1"/>
          </p:cNvSpPr>
          <p:nvPr>
            <p:ph type="title"/>
          </p:nvPr>
        </p:nvSpPr>
        <p:spPr>
          <a:prstGeom prst="rect">
            <a:avLst/>
          </a:prstGeom>
        </p:spPr>
        <p:txBody>
          <a:bodyPr/>
          <a:lstStyle/>
          <a:p>
            <a:r>
              <a:rPr lang="zh-CN" altLang="en-US"/>
              <a:t>单击此处编辑母版标题样式</a:t>
            </a:r>
            <a:endParaRPr/>
          </a:p>
        </p:txBody>
      </p:sp>
      <p:sp>
        <p:nvSpPr>
          <p:cNvPr id="67" name="正文级别 1…"/>
          <p:cNvSpPr txBox="1">
            <a:spLocks noGrp="1"/>
          </p:cNvSpPr>
          <p:nvPr>
            <p:ph type="body" sz="half" idx="1"/>
          </p:nvPr>
        </p:nvSpPr>
        <p:spPr>
          <a:xfrm>
            <a:off x="1190625" y="1946672"/>
            <a:ext cx="5119688" cy="4018359"/>
          </a:xfrm>
          <a:prstGeom prst="rect">
            <a:avLst/>
          </a:prstGeom>
        </p:spPr>
        <p:txBody>
          <a:bodyPr/>
          <a:lstStyle>
            <a:lvl1pPr marL="312528" indent="-312528">
              <a:spcBef>
                <a:spcPts val="2672"/>
              </a:spcBef>
              <a:buSzPct val="50000"/>
              <a:buBlip>
                <a:blip r:embed="rId2"/>
              </a:buBlip>
              <a:defRPr sz="2531">
                <a:solidFill>
                  <a:srgbClr val="858585"/>
                </a:solidFill>
                <a:latin typeface="Marker Felt"/>
                <a:ea typeface="Marker Felt"/>
                <a:cs typeface="Marker Felt"/>
                <a:sym typeface="Marker Felt"/>
              </a:defRPr>
            </a:lvl1pPr>
            <a:lvl2pPr marL="625056" indent="-312528">
              <a:spcBef>
                <a:spcPts val="2672"/>
              </a:spcBef>
              <a:buSzPct val="50000"/>
              <a:buBlip>
                <a:blip r:embed="rId2"/>
              </a:buBlip>
              <a:defRPr sz="2531">
                <a:solidFill>
                  <a:srgbClr val="858585"/>
                </a:solidFill>
                <a:latin typeface="Marker Felt"/>
                <a:ea typeface="Marker Felt"/>
                <a:cs typeface="Marker Felt"/>
                <a:sym typeface="Marker Felt"/>
              </a:defRPr>
            </a:lvl2pPr>
            <a:lvl3pPr marL="937584" indent="-312528">
              <a:spcBef>
                <a:spcPts val="2672"/>
              </a:spcBef>
              <a:buSzPct val="50000"/>
              <a:buBlip>
                <a:blip r:embed="rId2"/>
              </a:buBlip>
              <a:defRPr sz="2531">
                <a:solidFill>
                  <a:srgbClr val="858585"/>
                </a:solidFill>
                <a:latin typeface="Marker Felt"/>
                <a:ea typeface="Marker Felt"/>
                <a:cs typeface="Marker Felt"/>
                <a:sym typeface="Marker Felt"/>
              </a:defRPr>
            </a:lvl3pPr>
            <a:lvl4pPr marL="1250112" indent="-312528">
              <a:spcBef>
                <a:spcPts val="2672"/>
              </a:spcBef>
              <a:buSzPct val="50000"/>
              <a:buBlip>
                <a:blip r:embed="rId2"/>
              </a:buBlip>
              <a:defRPr sz="2531">
                <a:solidFill>
                  <a:srgbClr val="858585"/>
                </a:solidFill>
                <a:latin typeface="Marker Felt"/>
                <a:ea typeface="Marker Felt"/>
                <a:cs typeface="Marker Felt"/>
                <a:sym typeface="Marker Felt"/>
              </a:defRPr>
            </a:lvl4pPr>
            <a:lvl5pPr marL="1562640" indent="-312528">
              <a:spcBef>
                <a:spcPts val="2672"/>
              </a:spcBef>
              <a:buSzPct val="50000"/>
              <a:buBlip>
                <a:blip r:embed="rId2"/>
              </a:buBlip>
              <a:defRPr sz="2531">
                <a:solidFill>
                  <a:srgbClr val="858585"/>
                </a:solidFill>
                <a:latin typeface="Marker Felt"/>
                <a:ea typeface="Marker Felt"/>
                <a:cs typeface="Marker Felt"/>
                <a:sym typeface="Marker Felt"/>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
        <p:nvSpPr>
          <p:cNvPr id="68" name="幻灯片编号"/>
          <p:cNvSpPr txBox="1">
            <a:spLocks noGrp="1"/>
          </p:cNvSpPr>
          <p:nvPr>
            <p:ph type="sldNum" sz="quarter" idx="2"/>
          </p:nvPr>
        </p:nvSpPr>
        <p:spPr>
          <a:prstGeom prst="rect">
            <a:avLst/>
          </a:prstGeom>
        </p:spPr>
        <p:txBody>
          <a:bodyPr/>
          <a:lstStyle/>
          <a:p>
            <a:pPr algn="ctr" defTabSz="410751" hangingPunct="0"/>
            <a:fld id="{86CB4B4D-7CA3-9044-876B-883B54F8677D}" type="slidenum">
              <a:rPr lang="en-US" altLang="zh-CN" kern="0" smtClean="0">
                <a:latin typeface="Marker Felt"/>
                <a:sym typeface="Marker Felt"/>
              </a:rPr>
              <a:pPr algn="ctr" defTabSz="410751" hangingPunct="0"/>
              <a:t>‹#›</a:t>
            </a:fld>
            <a:endParaRPr lang="en-US" altLang="zh-CN" kern="0">
              <a:latin typeface="Marker Felt"/>
              <a:sym typeface="Marker Felt"/>
            </a:endParaRPr>
          </a:p>
        </p:txBody>
      </p:sp>
    </p:spTree>
    <p:extLst>
      <p:ext uri="{BB962C8B-B14F-4D97-AF65-F5344CB8AC3E}">
        <p14:creationId xmlns:p14="http://schemas.microsoft.com/office/powerpoint/2010/main" val="579840035"/>
      </p:ext>
    </p:extLst>
  </p:cSld>
  <p:clrMapOvr>
    <a:masterClrMapping/>
  </p:clrMapOvr>
  <p:transition spd="med"/>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Caption" preserve="1">
  <p:cSld name="Caption">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415600" y="5640967"/>
            <a:ext cx="7998400" cy="7984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2400"/>
              <a:buFont typeface="PT Sans Narrow"/>
              <a:buNone/>
              <a:defRPr sz="3200">
                <a:latin typeface="PT Sans Narrow"/>
                <a:ea typeface="PT Sans Narrow"/>
                <a:cs typeface="PT Sans Narrow"/>
                <a:sym typeface="PT Sans Narrow"/>
              </a:defRPr>
            </a:lvl1pPr>
          </a:lstStyle>
          <a:p>
            <a:pPr lvl="0"/>
            <a:r>
              <a:rPr lang="zh-CN" altLang="en-US"/>
              <a:t>单击此处编辑母版文本样式</a:t>
            </a:r>
          </a:p>
        </p:txBody>
      </p:sp>
      <p:sp>
        <p:nvSpPr>
          <p:cNvPr id="54" name="Google Shape;54;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CN" smtClean="0"/>
              <a:pPr/>
              <a:t>‹#›</a:t>
            </a:fld>
            <a:endParaRPr lang="zh-CN" altLang="en-US"/>
          </a:p>
        </p:txBody>
      </p:sp>
    </p:spTree>
    <p:extLst>
      <p:ext uri="{BB962C8B-B14F-4D97-AF65-F5344CB8AC3E}">
        <p14:creationId xmlns:p14="http://schemas.microsoft.com/office/powerpoint/2010/main" val="2151548935"/>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Big number" preserve="1">
  <p:cSld name="Big number">
    <p:spTree>
      <p:nvGrpSpPr>
        <p:cNvPr id="1" name="Shape 55"/>
        <p:cNvGrpSpPr/>
        <p:nvPr/>
      </p:nvGrpSpPr>
      <p:grpSpPr>
        <a:xfrm>
          <a:off x="0" y="0"/>
          <a:ext cx="0" cy="0"/>
          <a:chOff x="0" y="0"/>
          <a:chExt cx="0" cy="0"/>
        </a:xfrm>
      </p:grpSpPr>
      <p:sp>
        <p:nvSpPr>
          <p:cNvPr id="56" name="Google Shape;56;p11"/>
          <p:cNvSpPr/>
          <p:nvPr/>
        </p:nvSpPr>
        <p:spPr>
          <a:xfrm>
            <a:off x="-100" y="6727600"/>
            <a:ext cx="12192000" cy="13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89"/>
          </a:p>
        </p:txBody>
      </p:sp>
      <p:sp>
        <p:nvSpPr>
          <p:cNvPr id="57" name="Google Shape;57;p11"/>
          <p:cNvSpPr txBox="1">
            <a:spLocks noGrp="1"/>
          </p:cNvSpPr>
          <p:nvPr>
            <p:ph type="title" hasCustomPrompt="1"/>
          </p:nvPr>
        </p:nvSpPr>
        <p:spPr>
          <a:xfrm>
            <a:off x="415600" y="1739800"/>
            <a:ext cx="11360800" cy="2051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3"/>
              </a:buClr>
              <a:buSzPts val="13000"/>
              <a:buNone/>
              <a:defRPr sz="17333">
                <a:solidFill>
                  <a:schemeClr val="accent3"/>
                </a:solidFill>
              </a:defRPr>
            </a:lvl1pPr>
            <a:lvl2pPr lvl="1" algn="ctr">
              <a:spcBef>
                <a:spcPts val="0"/>
              </a:spcBef>
              <a:spcAft>
                <a:spcPts val="0"/>
              </a:spcAft>
              <a:buClr>
                <a:schemeClr val="accent3"/>
              </a:buClr>
              <a:buSzPts val="13000"/>
              <a:buNone/>
              <a:defRPr sz="17333">
                <a:solidFill>
                  <a:schemeClr val="accent3"/>
                </a:solidFill>
              </a:defRPr>
            </a:lvl2pPr>
            <a:lvl3pPr lvl="2" algn="ctr">
              <a:spcBef>
                <a:spcPts val="0"/>
              </a:spcBef>
              <a:spcAft>
                <a:spcPts val="0"/>
              </a:spcAft>
              <a:buClr>
                <a:schemeClr val="accent3"/>
              </a:buClr>
              <a:buSzPts val="13000"/>
              <a:buNone/>
              <a:defRPr sz="17333">
                <a:solidFill>
                  <a:schemeClr val="accent3"/>
                </a:solidFill>
              </a:defRPr>
            </a:lvl3pPr>
            <a:lvl4pPr lvl="3" algn="ctr">
              <a:spcBef>
                <a:spcPts val="0"/>
              </a:spcBef>
              <a:spcAft>
                <a:spcPts val="0"/>
              </a:spcAft>
              <a:buClr>
                <a:schemeClr val="accent3"/>
              </a:buClr>
              <a:buSzPts val="13000"/>
              <a:buNone/>
              <a:defRPr sz="17333">
                <a:solidFill>
                  <a:schemeClr val="accent3"/>
                </a:solidFill>
              </a:defRPr>
            </a:lvl4pPr>
            <a:lvl5pPr lvl="4" algn="ctr">
              <a:spcBef>
                <a:spcPts val="0"/>
              </a:spcBef>
              <a:spcAft>
                <a:spcPts val="0"/>
              </a:spcAft>
              <a:buClr>
                <a:schemeClr val="accent3"/>
              </a:buClr>
              <a:buSzPts val="13000"/>
              <a:buNone/>
              <a:defRPr sz="17333">
                <a:solidFill>
                  <a:schemeClr val="accent3"/>
                </a:solidFill>
              </a:defRPr>
            </a:lvl5pPr>
            <a:lvl6pPr lvl="5" algn="ctr">
              <a:spcBef>
                <a:spcPts val="0"/>
              </a:spcBef>
              <a:spcAft>
                <a:spcPts val="0"/>
              </a:spcAft>
              <a:buClr>
                <a:schemeClr val="accent3"/>
              </a:buClr>
              <a:buSzPts val="13000"/>
              <a:buNone/>
              <a:defRPr sz="17333">
                <a:solidFill>
                  <a:schemeClr val="accent3"/>
                </a:solidFill>
              </a:defRPr>
            </a:lvl6pPr>
            <a:lvl7pPr lvl="6" algn="ctr">
              <a:spcBef>
                <a:spcPts val="0"/>
              </a:spcBef>
              <a:spcAft>
                <a:spcPts val="0"/>
              </a:spcAft>
              <a:buClr>
                <a:schemeClr val="accent3"/>
              </a:buClr>
              <a:buSzPts val="13000"/>
              <a:buNone/>
              <a:defRPr sz="17333">
                <a:solidFill>
                  <a:schemeClr val="accent3"/>
                </a:solidFill>
              </a:defRPr>
            </a:lvl7pPr>
            <a:lvl8pPr lvl="7" algn="ctr">
              <a:spcBef>
                <a:spcPts val="0"/>
              </a:spcBef>
              <a:spcAft>
                <a:spcPts val="0"/>
              </a:spcAft>
              <a:buClr>
                <a:schemeClr val="accent3"/>
              </a:buClr>
              <a:buSzPts val="13000"/>
              <a:buNone/>
              <a:defRPr sz="17333">
                <a:solidFill>
                  <a:schemeClr val="accent3"/>
                </a:solidFill>
              </a:defRPr>
            </a:lvl8pPr>
            <a:lvl9pPr lvl="8" algn="ctr">
              <a:spcBef>
                <a:spcPts val="0"/>
              </a:spcBef>
              <a:spcAft>
                <a:spcPts val="0"/>
              </a:spcAft>
              <a:buClr>
                <a:schemeClr val="accent3"/>
              </a:buClr>
              <a:buSzPts val="13000"/>
              <a:buNone/>
              <a:defRPr sz="17333">
                <a:solidFill>
                  <a:schemeClr val="accent3"/>
                </a:solidFill>
              </a:defRPr>
            </a:lvl9pPr>
          </a:lstStyle>
          <a:p>
            <a:r>
              <a:t>xx%</a:t>
            </a:r>
          </a:p>
        </p:txBody>
      </p:sp>
      <p:sp>
        <p:nvSpPr>
          <p:cNvPr id="58" name="Google Shape;58;p11"/>
          <p:cNvSpPr txBox="1">
            <a:spLocks noGrp="1"/>
          </p:cNvSpPr>
          <p:nvPr>
            <p:ph type="body" idx="1"/>
          </p:nvPr>
        </p:nvSpPr>
        <p:spPr>
          <a:xfrm>
            <a:off x="415600" y="3994200"/>
            <a:ext cx="11360800" cy="14288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pPr lvl="0"/>
            <a:r>
              <a:rPr lang="zh-CN" altLang="en-US"/>
              <a:t>单击此处编辑母版文本样式</a:t>
            </a:r>
          </a:p>
        </p:txBody>
      </p:sp>
      <p:sp>
        <p:nvSpPr>
          <p:cNvPr id="59" name="Google Shape;59;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CN" smtClean="0"/>
              <a:pPr/>
              <a:t>‹#›</a:t>
            </a:fld>
            <a:endParaRPr lang="zh-CN" altLang="en-US"/>
          </a:p>
        </p:txBody>
      </p:sp>
    </p:spTree>
    <p:extLst>
      <p:ext uri="{BB962C8B-B14F-4D97-AF65-F5344CB8AC3E}">
        <p14:creationId xmlns:p14="http://schemas.microsoft.com/office/powerpoint/2010/main" val="2613360798"/>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CN" smtClean="0"/>
              <a:pPr/>
              <a:t>‹#›</a:t>
            </a:fld>
            <a:endParaRPr lang="zh-CN" altLang="en-US"/>
          </a:p>
        </p:txBody>
      </p:sp>
    </p:spTree>
    <p:extLst>
      <p:ext uri="{BB962C8B-B14F-4D97-AF65-F5344CB8AC3E}">
        <p14:creationId xmlns:p14="http://schemas.microsoft.com/office/powerpoint/2010/main" val="165777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 preserve="1">
  <p:cSld name="项目符号">
    <p:spTree>
      <p:nvGrpSpPr>
        <p:cNvPr id="1" name=""/>
        <p:cNvGrpSpPr/>
        <p:nvPr/>
      </p:nvGrpSpPr>
      <p:grpSpPr>
        <a:xfrm>
          <a:off x="0" y="0"/>
          <a:ext cx="0" cy="0"/>
          <a:chOff x="0" y="0"/>
          <a:chExt cx="0" cy="0"/>
        </a:xfrm>
      </p:grpSpPr>
      <p:sp>
        <p:nvSpPr>
          <p:cNvPr id="75" name="正文级别 1…"/>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
        <p:nvSpPr>
          <p:cNvPr id="76" name="幻灯片编号"/>
          <p:cNvSpPr txBox="1">
            <a:spLocks noGrp="1"/>
          </p:cNvSpPr>
          <p:nvPr>
            <p:ph type="sldNum" sz="quarter" idx="2"/>
          </p:nvPr>
        </p:nvSpPr>
        <p:spPr>
          <a:prstGeom prst="rect">
            <a:avLst/>
          </a:prstGeom>
        </p:spPr>
        <p:txBody>
          <a:bodyPr/>
          <a:lstStyle/>
          <a:p>
            <a:pPr algn="ctr" defTabSz="410751" hangingPunct="0"/>
            <a:fld id="{86CB4B4D-7CA3-9044-876B-883B54F8677D}" type="slidenum">
              <a:rPr lang="en-US" altLang="zh-CN" kern="0" smtClean="0">
                <a:latin typeface="Marker Felt"/>
                <a:sym typeface="Marker Felt"/>
              </a:rPr>
              <a:pPr algn="ctr" defTabSz="410751" hangingPunct="0"/>
              <a:t>‹#›</a:t>
            </a:fld>
            <a:endParaRPr lang="en-US" altLang="zh-CN" kern="0">
              <a:latin typeface="Marker Felt"/>
              <a:sym typeface="Marker Felt"/>
            </a:endParaRPr>
          </a:p>
        </p:txBody>
      </p:sp>
    </p:spTree>
    <p:extLst>
      <p:ext uri="{BB962C8B-B14F-4D97-AF65-F5344CB8AC3E}">
        <p14:creationId xmlns:p14="http://schemas.microsoft.com/office/powerpoint/2010/main" val="36076350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1" y="155448"/>
            <a:ext cx="10972801" cy="1252728"/>
          </a:xfrm>
        </p:spPr>
        <p:txBody>
          <a:bodyPr/>
          <a:lstStyle/>
          <a:p>
            <a:r>
              <a:rPr kumimoji="0" lang="zh-CN" altLang="en-US"/>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a:t>单击此处编辑母版文本样式</a:t>
            </a:r>
          </a:p>
          <a:p>
            <a:pPr lvl="1" eaLnBrk="1" latinLnBrk="0" hangingPunct="1"/>
            <a:r>
              <a:rPr lang="zh-CN" altLang="en-US"/>
              <a:t>二级</a:t>
            </a:r>
          </a:p>
          <a:p>
            <a:pPr lvl="2" eaLnBrk="1" latinLnBrk="0" hangingPunct="1"/>
            <a:r>
              <a:rPr lang="zh-CN" altLang="en-US"/>
              <a:t>三级</a:t>
            </a:r>
          </a:p>
          <a:p>
            <a:pPr lvl="3" eaLnBrk="1" latinLnBrk="0" hangingPunct="1"/>
            <a:r>
              <a:rPr lang="zh-CN" altLang="en-US"/>
              <a:t>四级</a:t>
            </a:r>
          </a:p>
          <a:p>
            <a:pPr lvl="4" eaLnBrk="1" latinLnBrk="0" hangingPunct="1"/>
            <a:r>
              <a:rPr lang="zh-CN" altLang="en-US"/>
              <a:t>五级</a:t>
            </a:r>
            <a:endParaRPr kumimoji="0" lang="en-US"/>
          </a:p>
        </p:txBody>
      </p:sp>
      <p:sp>
        <p:nvSpPr>
          <p:cNvPr id="4" name="日期占位符 3"/>
          <p:cNvSpPr>
            <a:spLocks noGrp="1"/>
          </p:cNvSpPr>
          <p:nvPr>
            <p:ph type="dt" sz="half" idx="10"/>
          </p:nvPr>
        </p:nvSpPr>
        <p:spPr/>
        <p:txBody>
          <a:bodyPr/>
          <a:lstStyle/>
          <a:p>
            <a:fld id="{75ECA608-2241-EA4E-9860-EF40A7C168DC}" type="datetimeFigureOut">
              <a:rPr kumimoji="1" lang="zh-CN" altLang="en-US" smtClean="0"/>
              <a:t>2021/3/1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2433DE98-F34E-D743-B1F8-47C8817395B0}" type="slidenum">
              <a:rPr kumimoji="1" lang="zh-CN" altLang="en-US" smtClean="0"/>
              <a:t>‹#›</a:t>
            </a:fld>
            <a:endParaRPr kumimoji="1" lang="zh-CN" altLang="en-US"/>
          </a:p>
        </p:txBody>
      </p:sp>
    </p:spTree>
    <p:extLst>
      <p:ext uri="{BB962C8B-B14F-4D97-AF65-F5344CB8AC3E}">
        <p14:creationId xmlns:p14="http://schemas.microsoft.com/office/powerpoint/2010/main" val="37163164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reserve="1">
  <p:cSld name="照片 - 3 联">
    <p:spTree>
      <p:nvGrpSpPr>
        <p:cNvPr id="1" name=""/>
        <p:cNvGrpSpPr/>
        <p:nvPr/>
      </p:nvGrpSpPr>
      <p:grpSpPr>
        <a:xfrm>
          <a:off x="0" y="0"/>
          <a:ext cx="0" cy="0"/>
          <a:chOff x="0" y="0"/>
          <a:chExt cx="0" cy="0"/>
        </a:xfrm>
      </p:grpSpPr>
      <p:sp>
        <p:nvSpPr>
          <p:cNvPr id="83" name="图像"/>
          <p:cNvSpPr>
            <a:spLocks noGrp="1"/>
          </p:cNvSpPr>
          <p:nvPr>
            <p:ph type="pic" sz="quarter" idx="13"/>
          </p:nvPr>
        </p:nvSpPr>
        <p:spPr>
          <a:xfrm rot="21600000">
            <a:off x="6622071" y="332680"/>
            <a:ext cx="5207001" cy="2928938"/>
          </a:xfrm>
          <a:prstGeom prst="rect">
            <a:avLst/>
          </a:prstGeom>
          <a:ln w="9525">
            <a:round/>
          </a:ln>
        </p:spPr>
        <p:txBody>
          <a:bodyPr lIns="91439" tIns="45719" rIns="91439" bIns="45719" anchor="t">
            <a:noAutofit/>
          </a:bodyPr>
          <a:lstStyle/>
          <a:p>
            <a:r>
              <a:rPr lang="zh-CN" altLang="en-US"/>
              <a:t>单击图标添加图片</a:t>
            </a:r>
            <a:endParaRPr/>
          </a:p>
        </p:txBody>
      </p:sp>
      <p:sp>
        <p:nvSpPr>
          <p:cNvPr id="84" name="图像"/>
          <p:cNvSpPr>
            <a:spLocks noGrp="1"/>
          </p:cNvSpPr>
          <p:nvPr>
            <p:ph type="pic" sz="quarter" idx="14"/>
          </p:nvPr>
        </p:nvSpPr>
        <p:spPr>
          <a:xfrm rot="21600000">
            <a:off x="6651910" y="3528761"/>
            <a:ext cx="5175251" cy="2911079"/>
          </a:xfrm>
          <a:prstGeom prst="rect">
            <a:avLst/>
          </a:prstGeom>
          <a:ln w="9525">
            <a:round/>
          </a:ln>
        </p:spPr>
        <p:txBody>
          <a:bodyPr lIns="91439" tIns="45719" rIns="91439" bIns="45719" anchor="t">
            <a:noAutofit/>
          </a:bodyPr>
          <a:lstStyle/>
          <a:p>
            <a:r>
              <a:rPr lang="zh-CN" altLang="en-US"/>
              <a:t>单击图标添加图片</a:t>
            </a:r>
            <a:endParaRPr/>
          </a:p>
        </p:txBody>
      </p:sp>
      <p:sp>
        <p:nvSpPr>
          <p:cNvPr id="85" name="图像"/>
          <p:cNvSpPr>
            <a:spLocks noGrp="1"/>
          </p:cNvSpPr>
          <p:nvPr>
            <p:ph type="pic" idx="15"/>
          </p:nvPr>
        </p:nvSpPr>
        <p:spPr>
          <a:xfrm>
            <a:off x="250031" y="339329"/>
            <a:ext cx="6096000" cy="6096000"/>
          </a:xfrm>
          <a:prstGeom prst="rect">
            <a:avLst/>
          </a:prstGeom>
          <a:ln w="9525">
            <a:round/>
          </a:ln>
        </p:spPr>
        <p:txBody>
          <a:bodyPr lIns="91439" tIns="45719" rIns="91439" bIns="45719" anchor="t">
            <a:noAutofit/>
          </a:bodyPr>
          <a:lstStyle/>
          <a:p>
            <a:r>
              <a:rPr lang="zh-CN" altLang="en-US"/>
              <a:t>单击图标添加图片</a:t>
            </a:r>
            <a:endParaRPr/>
          </a:p>
        </p:txBody>
      </p:sp>
      <p:sp>
        <p:nvSpPr>
          <p:cNvPr id="86" name="幻灯片编号"/>
          <p:cNvSpPr txBox="1">
            <a:spLocks noGrp="1"/>
          </p:cNvSpPr>
          <p:nvPr>
            <p:ph type="sldNum" sz="quarter" idx="2"/>
          </p:nvPr>
        </p:nvSpPr>
        <p:spPr>
          <a:prstGeom prst="rect">
            <a:avLst/>
          </a:prstGeom>
        </p:spPr>
        <p:txBody>
          <a:bodyPr/>
          <a:lstStyle/>
          <a:p>
            <a:pPr algn="ctr" defTabSz="410751" hangingPunct="0"/>
            <a:fld id="{86CB4B4D-7CA3-9044-876B-883B54F8677D}" type="slidenum">
              <a:rPr lang="en-US" altLang="zh-CN" kern="0" smtClean="0">
                <a:latin typeface="Marker Felt"/>
                <a:sym typeface="Marker Felt"/>
              </a:rPr>
              <a:pPr algn="ctr" defTabSz="410751" hangingPunct="0"/>
              <a:t>‹#›</a:t>
            </a:fld>
            <a:endParaRPr lang="en-US" altLang="zh-CN" kern="0">
              <a:latin typeface="Marker Felt"/>
              <a:sym typeface="Marker Felt"/>
            </a:endParaRPr>
          </a:p>
        </p:txBody>
      </p:sp>
    </p:spTree>
    <p:extLst>
      <p:ext uri="{BB962C8B-B14F-4D97-AF65-F5344CB8AC3E}">
        <p14:creationId xmlns:p14="http://schemas.microsoft.com/office/powerpoint/2010/main" val="2566662870"/>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reserve="1">
  <p:cSld name="引文">
    <p:spTree>
      <p:nvGrpSpPr>
        <p:cNvPr id="1" name=""/>
        <p:cNvGrpSpPr/>
        <p:nvPr/>
      </p:nvGrpSpPr>
      <p:grpSpPr>
        <a:xfrm>
          <a:off x="0" y="0"/>
          <a:ext cx="0" cy="0"/>
          <a:chOff x="0" y="0"/>
          <a:chExt cx="0" cy="0"/>
        </a:xfrm>
      </p:grpSpPr>
      <p:sp>
        <p:nvSpPr>
          <p:cNvPr id="93" name="“在此键入引文。”"/>
          <p:cNvSpPr txBox="1">
            <a:spLocks noGrp="1"/>
          </p:cNvSpPr>
          <p:nvPr>
            <p:ph type="body" sz="quarter" idx="13"/>
          </p:nvPr>
        </p:nvSpPr>
        <p:spPr>
          <a:xfrm>
            <a:off x="1190625" y="2973807"/>
            <a:ext cx="9810750" cy="535339"/>
          </a:xfrm>
          <a:prstGeom prst="rect">
            <a:avLst/>
          </a:prstGeom>
        </p:spPr>
        <p:txBody>
          <a:bodyPr>
            <a:spAutoFit/>
          </a:bodyPr>
          <a:lstStyle>
            <a:lvl1pPr marL="0" indent="0" algn="ctr">
              <a:spcBef>
                <a:spcPts val="0"/>
              </a:spcBef>
              <a:buSzTx/>
              <a:buNone/>
              <a:defRPr sz="2812">
                <a:solidFill>
                  <a:srgbClr val="45A7DE"/>
                </a:solidFill>
                <a:latin typeface="Marker Felt"/>
                <a:ea typeface="Marker Felt"/>
                <a:cs typeface="Marker Felt"/>
                <a:sym typeface="Marker Felt"/>
              </a:defRPr>
            </a:lvl1pPr>
          </a:lstStyle>
          <a:p>
            <a:pPr lvl="0"/>
            <a:r>
              <a:rPr lang="zh-CN" altLang="en-US"/>
              <a:t>单击此处编辑母版文本样式</a:t>
            </a:r>
          </a:p>
        </p:txBody>
      </p:sp>
      <p:sp>
        <p:nvSpPr>
          <p:cNvPr id="94" name="–Johnny Appleseed"/>
          <p:cNvSpPr txBox="1">
            <a:spLocks noGrp="1"/>
          </p:cNvSpPr>
          <p:nvPr>
            <p:ph type="body" sz="quarter" idx="14"/>
          </p:nvPr>
        </p:nvSpPr>
        <p:spPr>
          <a:xfrm>
            <a:off x="1190625" y="4473774"/>
            <a:ext cx="9810750" cy="492058"/>
          </a:xfrm>
          <a:prstGeom prst="rect">
            <a:avLst/>
          </a:prstGeom>
        </p:spPr>
        <p:txBody>
          <a:bodyPr anchor="t">
            <a:spAutoFit/>
          </a:bodyPr>
          <a:lstStyle>
            <a:lvl1pPr marL="0" indent="0" algn="ctr">
              <a:spcBef>
                <a:spcPts val="0"/>
              </a:spcBef>
              <a:buSzTx/>
              <a:buNone/>
              <a:defRPr sz="2531">
                <a:solidFill>
                  <a:srgbClr val="858585"/>
                </a:solidFill>
                <a:latin typeface="Marker Felt"/>
                <a:ea typeface="Marker Felt"/>
                <a:cs typeface="Marker Felt"/>
                <a:sym typeface="Marker Felt"/>
              </a:defRPr>
            </a:lvl1pPr>
          </a:lstStyle>
          <a:p>
            <a:pPr lvl="0"/>
            <a:r>
              <a:rPr lang="zh-CN" altLang="en-US"/>
              <a:t>单击此处编辑母版文本样式</a:t>
            </a:r>
          </a:p>
        </p:txBody>
      </p:sp>
      <p:sp>
        <p:nvSpPr>
          <p:cNvPr id="95" name="幻灯片编号"/>
          <p:cNvSpPr txBox="1">
            <a:spLocks noGrp="1"/>
          </p:cNvSpPr>
          <p:nvPr>
            <p:ph type="sldNum" sz="quarter" idx="2"/>
          </p:nvPr>
        </p:nvSpPr>
        <p:spPr>
          <a:prstGeom prst="rect">
            <a:avLst/>
          </a:prstGeom>
        </p:spPr>
        <p:txBody>
          <a:bodyPr/>
          <a:lstStyle/>
          <a:p>
            <a:pPr algn="ctr" defTabSz="410751" hangingPunct="0"/>
            <a:fld id="{86CB4B4D-7CA3-9044-876B-883B54F8677D}" type="slidenum">
              <a:rPr lang="en-US" altLang="zh-CN" kern="0" smtClean="0">
                <a:latin typeface="Marker Felt"/>
                <a:sym typeface="Marker Felt"/>
              </a:rPr>
              <a:pPr algn="ctr" defTabSz="410751" hangingPunct="0"/>
              <a:t>‹#›</a:t>
            </a:fld>
            <a:endParaRPr lang="en-US" altLang="zh-CN" kern="0">
              <a:latin typeface="Marker Felt"/>
              <a:sym typeface="Marker Felt"/>
            </a:endParaRPr>
          </a:p>
        </p:txBody>
      </p:sp>
    </p:spTree>
    <p:extLst>
      <p:ext uri="{BB962C8B-B14F-4D97-AF65-F5344CB8AC3E}">
        <p14:creationId xmlns:p14="http://schemas.microsoft.com/office/powerpoint/2010/main" val="2694775421"/>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reserve="1">
  <p:cSld name="照片">
    <p:spTree>
      <p:nvGrpSpPr>
        <p:cNvPr id="1" name=""/>
        <p:cNvGrpSpPr/>
        <p:nvPr/>
      </p:nvGrpSpPr>
      <p:grpSpPr>
        <a:xfrm>
          <a:off x="0" y="0"/>
          <a:ext cx="0" cy="0"/>
          <a:chOff x="0" y="0"/>
          <a:chExt cx="0" cy="0"/>
        </a:xfrm>
      </p:grpSpPr>
      <p:sp>
        <p:nvSpPr>
          <p:cNvPr id="102" name="图像"/>
          <p:cNvSpPr>
            <a:spLocks noGrp="1"/>
          </p:cNvSpPr>
          <p:nvPr>
            <p:ph type="pic" idx="13"/>
          </p:nvPr>
        </p:nvSpPr>
        <p:spPr>
          <a:xfrm>
            <a:off x="0" y="0"/>
            <a:ext cx="12192000" cy="6858000"/>
          </a:xfrm>
          <a:prstGeom prst="rect">
            <a:avLst/>
          </a:prstGeom>
        </p:spPr>
        <p:txBody>
          <a:bodyPr lIns="91439" tIns="45719" rIns="91439" bIns="45719" anchor="t">
            <a:noAutofit/>
          </a:bodyPr>
          <a:lstStyle/>
          <a:p>
            <a:r>
              <a:rPr lang="zh-CN" altLang="en-US"/>
              <a:t>单击图标添加图片</a:t>
            </a:r>
            <a:endParaRPr/>
          </a:p>
        </p:txBody>
      </p:sp>
      <p:sp>
        <p:nvSpPr>
          <p:cNvPr id="103" name="幻灯片编号"/>
          <p:cNvSpPr txBox="1">
            <a:spLocks noGrp="1"/>
          </p:cNvSpPr>
          <p:nvPr>
            <p:ph type="sldNum" sz="quarter" idx="2"/>
          </p:nvPr>
        </p:nvSpPr>
        <p:spPr>
          <a:prstGeom prst="rect">
            <a:avLst/>
          </a:prstGeom>
        </p:spPr>
        <p:txBody>
          <a:bodyPr/>
          <a:lstStyle/>
          <a:p>
            <a:pPr algn="ctr" defTabSz="410751" hangingPunct="0"/>
            <a:fld id="{86CB4B4D-7CA3-9044-876B-883B54F8677D}" type="slidenum">
              <a:rPr lang="en-US" altLang="zh-CN" kern="0" smtClean="0">
                <a:latin typeface="Marker Felt"/>
                <a:sym typeface="Marker Felt"/>
              </a:rPr>
              <a:pPr algn="ctr" defTabSz="410751" hangingPunct="0"/>
              <a:t>‹#›</a:t>
            </a:fld>
            <a:endParaRPr lang="en-US" altLang="zh-CN" kern="0">
              <a:latin typeface="Marker Felt"/>
              <a:sym typeface="Marker Felt"/>
            </a:endParaRPr>
          </a:p>
        </p:txBody>
      </p:sp>
    </p:spTree>
    <p:extLst>
      <p:ext uri="{BB962C8B-B14F-4D97-AF65-F5344CB8AC3E}">
        <p14:creationId xmlns:p14="http://schemas.microsoft.com/office/powerpoint/2010/main" val="885340545"/>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reserve="1">
  <p:cSld name="空白">
    <p:spTree>
      <p:nvGrpSpPr>
        <p:cNvPr id="1" name=""/>
        <p:cNvGrpSpPr/>
        <p:nvPr/>
      </p:nvGrpSpPr>
      <p:grpSpPr>
        <a:xfrm>
          <a:off x="0" y="0"/>
          <a:ext cx="0" cy="0"/>
          <a:chOff x="0" y="0"/>
          <a:chExt cx="0" cy="0"/>
        </a:xfrm>
      </p:grpSpPr>
      <p:sp>
        <p:nvSpPr>
          <p:cNvPr id="110" name="幻灯片编号"/>
          <p:cNvSpPr txBox="1">
            <a:spLocks noGrp="1"/>
          </p:cNvSpPr>
          <p:nvPr>
            <p:ph type="sldNum" sz="quarter" idx="2"/>
          </p:nvPr>
        </p:nvSpPr>
        <p:spPr>
          <a:prstGeom prst="rect">
            <a:avLst/>
          </a:prstGeom>
        </p:spPr>
        <p:txBody>
          <a:bodyPr/>
          <a:lstStyle/>
          <a:p>
            <a:pPr algn="ctr" defTabSz="410751" hangingPunct="0"/>
            <a:fld id="{86CB4B4D-7CA3-9044-876B-883B54F8677D}" type="slidenum">
              <a:rPr lang="en-US" altLang="zh-CN" kern="0" smtClean="0">
                <a:latin typeface="Marker Felt"/>
                <a:sym typeface="Marker Felt"/>
              </a:rPr>
              <a:pPr algn="ctr" defTabSz="410751" hangingPunct="0"/>
              <a:t>‹#›</a:t>
            </a:fld>
            <a:endParaRPr lang="en-US" altLang="zh-CN" kern="0">
              <a:latin typeface="Marker Felt"/>
              <a:sym typeface="Marker Felt"/>
            </a:endParaRPr>
          </a:p>
        </p:txBody>
      </p:sp>
    </p:spTree>
    <p:extLst>
      <p:ext uri="{BB962C8B-B14F-4D97-AF65-F5344CB8AC3E}">
        <p14:creationId xmlns:p14="http://schemas.microsoft.com/office/powerpoint/2010/main" val="3030613351"/>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1" y="155448"/>
            <a:ext cx="10972801" cy="1252728"/>
          </a:xfrm>
        </p:spPr>
        <p:txBody>
          <a:bodyPr/>
          <a:lstStyle/>
          <a:p>
            <a:r>
              <a:rPr kumimoji="0" lang="zh-CN" altLang="en-US"/>
              <a:t>单击此处编辑母版标题样式</a:t>
            </a:r>
            <a:endParaRPr kumimoji="0" lang="en-US"/>
          </a:p>
        </p:txBody>
      </p:sp>
      <p:sp>
        <p:nvSpPr>
          <p:cNvPr id="3" name="内容占位符 2"/>
          <p:cNvSpPr>
            <a:spLocks noGrp="1"/>
          </p:cNvSpPr>
          <p:nvPr>
            <p:ph idx="1"/>
          </p:nvPr>
        </p:nvSpPr>
        <p:spPr/>
        <p:txBody>
          <a:bodyPr/>
          <a:lstStyle/>
          <a:p>
            <a:pPr lvl="0" eaLnBrk="1" latinLnBrk="0" hangingPunct="1"/>
            <a:r>
              <a:rPr lang="zh-CN" altLang="en-US"/>
              <a:t>单击此处编辑母版文本样式</a:t>
            </a:r>
          </a:p>
          <a:p>
            <a:pPr lvl="1" eaLnBrk="1" latinLnBrk="0" hangingPunct="1"/>
            <a:r>
              <a:rPr lang="zh-CN" altLang="en-US"/>
              <a:t>二级</a:t>
            </a:r>
          </a:p>
          <a:p>
            <a:pPr lvl="2" eaLnBrk="1" latinLnBrk="0" hangingPunct="1"/>
            <a:r>
              <a:rPr lang="zh-CN" altLang="en-US"/>
              <a:t>三级</a:t>
            </a:r>
          </a:p>
          <a:p>
            <a:pPr lvl="3" eaLnBrk="1" latinLnBrk="0" hangingPunct="1"/>
            <a:r>
              <a:rPr lang="zh-CN" altLang="en-US"/>
              <a:t>四级</a:t>
            </a:r>
          </a:p>
          <a:p>
            <a:pPr lvl="4" eaLnBrk="1" latinLnBrk="0" hangingPunct="1"/>
            <a:r>
              <a:rPr lang="zh-CN" altLang="en-US"/>
              <a:t>五级</a:t>
            </a:r>
            <a:endParaRPr kumimoji="0" lang="en-US"/>
          </a:p>
        </p:txBody>
      </p:sp>
      <p:sp>
        <p:nvSpPr>
          <p:cNvPr id="4" name="日期占位符 3"/>
          <p:cNvSpPr>
            <a:spLocks noGrp="1"/>
          </p:cNvSpPr>
          <p:nvPr>
            <p:ph type="dt" sz="half" idx="10"/>
          </p:nvPr>
        </p:nvSpPr>
        <p:spPr/>
        <p:txBody>
          <a:bodyPr/>
          <a:lstStyle/>
          <a:p>
            <a:fld id="{75ECA608-2241-EA4E-9860-EF40A7C168DC}" type="datetimeFigureOut">
              <a:rPr kumimoji="1" lang="zh-CN" altLang="en-US" smtClean="0"/>
              <a:t>2021/3/1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2433DE98-F34E-D743-B1F8-47C8817395B0}" type="slidenum">
              <a:rPr kumimoji="1" lang="zh-CN" altLang="en-US" smtClean="0"/>
              <a:t>‹#›</a:t>
            </a:fld>
            <a:endParaRPr kumimoji="1" lang="zh-CN" altLang="en-US"/>
          </a:p>
        </p:txBody>
      </p:sp>
    </p:spTree>
    <p:extLst>
      <p:ext uri="{BB962C8B-B14F-4D97-AF65-F5344CB8AC3E}">
        <p14:creationId xmlns:p14="http://schemas.microsoft.com/office/powerpoint/2010/main" val="9200526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CB2B5A3-5155-0A4B-99A1-F4EB6325BB05}"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2021/3/1</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BDAA3-A2EB-5D40-A65F-33355AB1561A}"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248221796"/>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CB2B5A3-5155-0A4B-99A1-F4EB6325BB05}"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2021/3/1</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BDAA3-A2EB-5D40-A65F-33355AB1561A}"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7310198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CB2B5A3-5155-0A4B-99A1-F4EB6325BB05}"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2021/3/1</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BDAA3-A2EB-5D40-A65F-33355AB1561A}"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558392761"/>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CB2B5A3-5155-0A4B-99A1-F4EB6325BB05}"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2021/3/1</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幻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BDAA3-A2EB-5D40-A65F-33355AB1561A}"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338277240"/>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CB2B5A3-5155-0A4B-99A1-F4EB6325BB05}"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2021/3/1</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9" name="幻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BDAA3-A2EB-5D40-A65F-33355AB1561A}"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055111646"/>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2">
        <a:schemeClr val="bg2"/>
      </p:bgRef>
    </p:bg>
    <p:spTree>
      <p:nvGrpSpPr>
        <p:cNvPr id="1" name=""/>
        <p:cNvGrpSpPr/>
        <p:nvPr/>
      </p:nvGrpSpPr>
      <p:grpSpPr>
        <a:xfrm>
          <a:off x="0" y="0"/>
          <a:ext cx="0" cy="0"/>
          <a:chOff x="0" y="0"/>
          <a:chExt cx="0" cy="0"/>
        </a:xfrm>
      </p:grpSpPr>
      <p:sp>
        <p:nvSpPr>
          <p:cNvPr id="9" name="矩形 8"/>
          <p:cNvSpPr/>
          <p:nvPr/>
        </p:nvSpPr>
        <p:spPr bwMode="ltGray">
          <a:xfrm>
            <a:off x="1" y="1"/>
            <a:ext cx="12192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矩形 11"/>
          <p:cNvSpPr/>
          <p:nvPr/>
        </p:nvSpPr>
        <p:spPr bwMode="invGray">
          <a:xfrm>
            <a:off x="1" y="2602520"/>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标题 1"/>
          <p:cNvSpPr>
            <a:spLocks noGrp="1"/>
          </p:cNvSpPr>
          <p:nvPr>
            <p:ph type="title"/>
          </p:nvPr>
        </p:nvSpPr>
        <p:spPr>
          <a:xfrm>
            <a:off x="999746" y="118872"/>
            <a:ext cx="10684256"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zh-CN" altLang="en-US"/>
              <a:t>单击此处编辑母版标题样式</a:t>
            </a:r>
            <a:endParaRPr kumimoji="0" lang="en-US"/>
          </a:p>
        </p:txBody>
      </p:sp>
      <p:sp>
        <p:nvSpPr>
          <p:cNvPr id="3" name="文本占位符 2"/>
          <p:cNvSpPr>
            <a:spLocks noGrp="1"/>
          </p:cNvSpPr>
          <p:nvPr>
            <p:ph type="body" idx="1"/>
          </p:nvPr>
        </p:nvSpPr>
        <p:spPr>
          <a:xfrm>
            <a:off x="987552" y="1828800"/>
            <a:ext cx="10696448"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zh-CN" altLang="en-US"/>
              <a:t>单击此处编辑母版文本样式</a:t>
            </a:r>
          </a:p>
        </p:txBody>
      </p:sp>
      <p:sp>
        <p:nvSpPr>
          <p:cNvPr id="4" name="日期占位符 3"/>
          <p:cNvSpPr>
            <a:spLocks noGrp="1"/>
          </p:cNvSpPr>
          <p:nvPr>
            <p:ph type="dt" sz="half" idx="10"/>
          </p:nvPr>
        </p:nvSpPr>
        <p:spPr/>
        <p:txBody>
          <a:bodyPr/>
          <a:lstStyle/>
          <a:p>
            <a:fld id="{75ECA608-2241-EA4E-9860-EF40A7C168DC}" type="datetimeFigureOut">
              <a:rPr kumimoji="1" lang="zh-CN" altLang="en-US" smtClean="0"/>
              <a:t>2021/3/1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2433DE98-F34E-D743-B1F8-47C8817395B0}" type="slidenum">
              <a:rPr kumimoji="1" lang="zh-CN" altLang="en-US" smtClean="0"/>
              <a:t>‹#›</a:t>
            </a:fld>
            <a:endParaRPr kumimoji="1" lang="zh-CN" altLang="en-US"/>
          </a:p>
        </p:txBody>
      </p:sp>
    </p:spTree>
    <p:extLst>
      <p:ext uri="{BB962C8B-B14F-4D97-AF65-F5344CB8AC3E}">
        <p14:creationId xmlns:p14="http://schemas.microsoft.com/office/powerpoint/2010/main" val="2364119123"/>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CB2B5A3-5155-0A4B-99A1-F4EB6325BB05}"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2021/3/1</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幻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BDAA3-A2EB-5D40-A65F-33355AB1561A}"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050927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CB2B5A3-5155-0A4B-99A1-F4EB6325BB05}"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2021/3/1</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4" name="幻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BDAA3-A2EB-5D40-A65F-33355AB1561A}"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166201233"/>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CB2B5A3-5155-0A4B-99A1-F4EB6325BB05}"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2021/3/1</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幻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BDAA3-A2EB-5D40-A65F-33355AB1561A}"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83443033"/>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zh-CN" altLang="en-US"/>
              <a:t>单击图标添加图片</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CB2B5A3-5155-0A4B-99A1-F4EB6325BB05}"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2021/3/1</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幻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BDAA3-A2EB-5D40-A65F-33355AB1561A}"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394952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CB2B5A3-5155-0A4B-99A1-F4EB6325BB05}"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2021/3/1</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BDAA3-A2EB-5D40-A65F-33355AB1561A}"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9711566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CB2B5A3-5155-0A4B-99A1-F4EB6325BB05}"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2021/3/1</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BDAA3-A2EB-5D40-A65F-33355AB1561A}"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138063915"/>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defTabSz="1219170"/>
            <a:fld id="{8035C5D1-AD16-4B01-871F-DE047A6CFB67}" type="datetimeFigureOut">
              <a:rPr lang="zh-CN" altLang="en-US" smtClean="0">
                <a:solidFill>
                  <a:prstClr val="black">
                    <a:tint val="75000"/>
                  </a:prstClr>
                </a:solidFill>
              </a:rPr>
              <a:pPr defTabSz="1219170"/>
              <a:t>2021/3/1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defTabSz="1219170"/>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219170"/>
            <a:fld id="{8BCDE635-3FC4-4B83-A3D1-632FFA341E9A}" type="slidenum">
              <a:rPr lang="zh-CN" altLang="en-US" smtClean="0">
                <a:solidFill>
                  <a:prstClr val="black">
                    <a:tint val="75000"/>
                  </a:prstClr>
                </a:solidFill>
              </a:rPr>
              <a:pPr defTabSz="1219170"/>
              <a:t>‹#›</a:t>
            </a:fld>
            <a:endParaRPr lang="zh-CN" altLang="en-US">
              <a:solidFill>
                <a:prstClr val="black">
                  <a:tint val="75000"/>
                </a:prstClr>
              </a:solidFill>
            </a:endParaRPr>
          </a:p>
        </p:txBody>
      </p:sp>
    </p:spTree>
    <p:extLst>
      <p:ext uri="{BB962C8B-B14F-4D97-AF65-F5344CB8AC3E}">
        <p14:creationId xmlns:p14="http://schemas.microsoft.com/office/powerpoint/2010/main" val="10390829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defTabSz="1219170"/>
            <a:fld id="{8035C5D1-AD16-4B01-871F-DE047A6CFB67}" type="datetimeFigureOut">
              <a:rPr lang="zh-CN" altLang="en-US" smtClean="0">
                <a:solidFill>
                  <a:prstClr val="black">
                    <a:tint val="75000"/>
                  </a:prstClr>
                </a:solidFill>
              </a:rPr>
              <a:pPr defTabSz="1219170"/>
              <a:t>2021/3/1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defTabSz="1219170"/>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219170"/>
            <a:fld id="{8BCDE635-3FC4-4B83-A3D1-632FFA341E9A}" type="slidenum">
              <a:rPr lang="zh-CN" altLang="en-US" smtClean="0">
                <a:solidFill>
                  <a:prstClr val="black">
                    <a:tint val="75000"/>
                  </a:prstClr>
                </a:solidFill>
              </a:rPr>
              <a:pPr defTabSz="1219170"/>
              <a:t>‹#›</a:t>
            </a:fld>
            <a:endParaRPr lang="zh-CN" altLang="en-US">
              <a:solidFill>
                <a:prstClr val="black">
                  <a:tint val="75000"/>
                </a:prstClr>
              </a:solidFill>
            </a:endParaRPr>
          </a:p>
        </p:txBody>
      </p:sp>
    </p:spTree>
    <p:extLst>
      <p:ext uri="{BB962C8B-B14F-4D97-AF65-F5344CB8AC3E}">
        <p14:creationId xmlns:p14="http://schemas.microsoft.com/office/powerpoint/2010/main" val="3878115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defTabSz="1219170"/>
            <a:fld id="{8035C5D1-AD16-4B01-871F-DE047A6CFB67}" type="datetimeFigureOut">
              <a:rPr lang="zh-CN" altLang="en-US" smtClean="0">
                <a:solidFill>
                  <a:prstClr val="black">
                    <a:tint val="75000"/>
                  </a:prstClr>
                </a:solidFill>
              </a:rPr>
              <a:pPr defTabSz="1219170"/>
              <a:t>2021/3/1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defTabSz="1219170"/>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219170"/>
            <a:fld id="{8BCDE635-3FC4-4B83-A3D1-632FFA341E9A}" type="slidenum">
              <a:rPr lang="zh-CN" altLang="en-US" smtClean="0">
                <a:solidFill>
                  <a:prstClr val="black">
                    <a:tint val="75000"/>
                  </a:prstClr>
                </a:solidFill>
              </a:rPr>
              <a:pPr defTabSz="1219170"/>
              <a:t>‹#›</a:t>
            </a:fld>
            <a:endParaRPr lang="zh-CN" altLang="en-US">
              <a:solidFill>
                <a:prstClr val="black">
                  <a:tint val="75000"/>
                </a:prstClr>
              </a:solidFill>
            </a:endParaRPr>
          </a:p>
        </p:txBody>
      </p:sp>
    </p:spTree>
    <p:extLst>
      <p:ext uri="{BB962C8B-B14F-4D97-AF65-F5344CB8AC3E}">
        <p14:creationId xmlns:p14="http://schemas.microsoft.com/office/powerpoint/2010/main" val="97619178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pPr defTabSz="1219170"/>
            <a:fld id="{8035C5D1-AD16-4B01-871F-DE047A6CFB67}" type="datetimeFigureOut">
              <a:rPr lang="zh-CN" altLang="en-US" smtClean="0">
                <a:solidFill>
                  <a:prstClr val="black">
                    <a:tint val="75000"/>
                  </a:prstClr>
                </a:solidFill>
              </a:rPr>
              <a:pPr defTabSz="1219170"/>
              <a:t>2021/3/1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pPr defTabSz="1219170"/>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219170"/>
            <a:fld id="{8BCDE635-3FC4-4B83-A3D1-632FFA341E9A}" type="slidenum">
              <a:rPr lang="zh-CN" altLang="en-US" smtClean="0">
                <a:solidFill>
                  <a:prstClr val="black">
                    <a:tint val="75000"/>
                  </a:prstClr>
                </a:solidFill>
              </a:rPr>
              <a:pPr defTabSz="1219170"/>
              <a:t>‹#›</a:t>
            </a:fld>
            <a:endParaRPr lang="zh-CN" altLang="en-US">
              <a:solidFill>
                <a:prstClr val="black">
                  <a:tint val="75000"/>
                </a:prstClr>
              </a:solidFill>
            </a:endParaRPr>
          </a:p>
        </p:txBody>
      </p:sp>
    </p:spTree>
    <p:extLst>
      <p:ext uri="{BB962C8B-B14F-4D97-AF65-F5344CB8AC3E}">
        <p14:creationId xmlns:p14="http://schemas.microsoft.com/office/powerpoint/2010/main" val="366214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内容占位符 2"/>
          <p:cNvSpPr>
            <a:spLocks noGrp="1"/>
          </p:cNvSpPr>
          <p:nvPr>
            <p:ph sz="half" idx="1"/>
          </p:nvPr>
        </p:nvSpPr>
        <p:spPr>
          <a:xfrm>
            <a:off x="609601" y="1773936"/>
            <a:ext cx="53848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zh-CN" altLang="en-US"/>
              <a:t>单击此处编辑母版文本样式</a:t>
            </a:r>
          </a:p>
          <a:p>
            <a:pPr lvl="1" eaLnBrk="1" latinLnBrk="0" hangingPunct="1"/>
            <a:r>
              <a:rPr lang="zh-CN" altLang="en-US"/>
              <a:t>二级</a:t>
            </a:r>
          </a:p>
          <a:p>
            <a:pPr lvl="2" eaLnBrk="1" latinLnBrk="0" hangingPunct="1"/>
            <a:r>
              <a:rPr lang="zh-CN" altLang="en-US"/>
              <a:t>三级</a:t>
            </a:r>
          </a:p>
          <a:p>
            <a:pPr lvl="3" eaLnBrk="1" latinLnBrk="0" hangingPunct="1"/>
            <a:r>
              <a:rPr lang="zh-CN" altLang="en-US"/>
              <a:t>四级</a:t>
            </a:r>
          </a:p>
          <a:p>
            <a:pPr lvl="4" eaLnBrk="1" latinLnBrk="0" hangingPunct="1"/>
            <a:r>
              <a:rPr lang="zh-CN" altLang="en-US"/>
              <a:t>五级</a:t>
            </a:r>
            <a:endParaRPr kumimoji="0" lang="en-US"/>
          </a:p>
        </p:txBody>
      </p:sp>
      <p:sp>
        <p:nvSpPr>
          <p:cNvPr id="4" name="内容占位符 3"/>
          <p:cNvSpPr>
            <a:spLocks noGrp="1"/>
          </p:cNvSpPr>
          <p:nvPr>
            <p:ph sz="half" idx="2"/>
          </p:nvPr>
        </p:nvSpPr>
        <p:spPr>
          <a:xfrm>
            <a:off x="6197600" y="1773936"/>
            <a:ext cx="53848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zh-CN" altLang="en-US"/>
              <a:t>单击此处编辑母版文本样式</a:t>
            </a:r>
          </a:p>
          <a:p>
            <a:pPr lvl="1" eaLnBrk="1" latinLnBrk="0" hangingPunct="1"/>
            <a:r>
              <a:rPr lang="zh-CN" altLang="en-US"/>
              <a:t>二级</a:t>
            </a:r>
          </a:p>
          <a:p>
            <a:pPr lvl="2" eaLnBrk="1" latinLnBrk="0" hangingPunct="1"/>
            <a:r>
              <a:rPr lang="zh-CN" altLang="en-US"/>
              <a:t>三级</a:t>
            </a:r>
          </a:p>
          <a:p>
            <a:pPr lvl="3" eaLnBrk="1" latinLnBrk="0" hangingPunct="1"/>
            <a:r>
              <a:rPr lang="zh-CN" altLang="en-US"/>
              <a:t>四级</a:t>
            </a:r>
          </a:p>
          <a:p>
            <a:pPr lvl="4" eaLnBrk="1" latinLnBrk="0" hangingPunct="1"/>
            <a:r>
              <a:rPr lang="zh-CN" altLang="en-US"/>
              <a:t>五级</a:t>
            </a:r>
            <a:endParaRPr kumimoji="0" lang="en-US"/>
          </a:p>
        </p:txBody>
      </p:sp>
      <p:sp>
        <p:nvSpPr>
          <p:cNvPr id="5" name="日期占位符 4"/>
          <p:cNvSpPr>
            <a:spLocks noGrp="1"/>
          </p:cNvSpPr>
          <p:nvPr>
            <p:ph type="dt" sz="half" idx="10"/>
          </p:nvPr>
        </p:nvSpPr>
        <p:spPr/>
        <p:txBody>
          <a:bodyPr/>
          <a:lstStyle/>
          <a:p>
            <a:fld id="{75ECA608-2241-EA4E-9860-EF40A7C168DC}" type="datetimeFigureOut">
              <a:rPr kumimoji="1" lang="zh-CN" altLang="en-US" smtClean="0"/>
              <a:t>2021/3/1</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2433DE98-F34E-D743-B1F8-47C8817395B0}" type="slidenum">
              <a:rPr kumimoji="1" lang="zh-CN" altLang="en-US" smtClean="0"/>
              <a:t>‹#›</a:t>
            </a:fld>
            <a:endParaRPr kumimoji="1" lang="zh-CN" altLang="en-US"/>
          </a:p>
        </p:txBody>
      </p:sp>
    </p:spTree>
    <p:extLst>
      <p:ext uri="{BB962C8B-B14F-4D97-AF65-F5344CB8AC3E}">
        <p14:creationId xmlns:p14="http://schemas.microsoft.com/office/powerpoint/2010/main" val="388907934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1"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pPr defTabSz="1219170"/>
            <a:fld id="{8035C5D1-AD16-4B01-871F-DE047A6CFB67}" type="datetimeFigureOut">
              <a:rPr lang="zh-CN" altLang="en-US" smtClean="0">
                <a:solidFill>
                  <a:prstClr val="black">
                    <a:tint val="75000"/>
                  </a:prstClr>
                </a:solidFill>
              </a:rPr>
              <a:pPr defTabSz="1219170"/>
              <a:t>2021/3/1</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pPr defTabSz="1219170"/>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pPr defTabSz="1219170"/>
            <a:fld id="{8BCDE635-3FC4-4B83-A3D1-632FFA341E9A}" type="slidenum">
              <a:rPr lang="zh-CN" altLang="en-US" smtClean="0">
                <a:solidFill>
                  <a:prstClr val="black">
                    <a:tint val="75000"/>
                  </a:prstClr>
                </a:solidFill>
              </a:rPr>
              <a:pPr defTabSz="1219170"/>
              <a:t>‹#›</a:t>
            </a:fld>
            <a:endParaRPr lang="zh-CN" altLang="en-US">
              <a:solidFill>
                <a:prstClr val="black">
                  <a:tint val="75000"/>
                </a:prstClr>
              </a:solidFill>
            </a:endParaRPr>
          </a:p>
        </p:txBody>
      </p:sp>
    </p:spTree>
    <p:extLst>
      <p:ext uri="{BB962C8B-B14F-4D97-AF65-F5344CB8AC3E}">
        <p14:creationId xmlns:p14="http://schemas.microsoft.com/office/powerpoint/2010/main" val="29679504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defTabSz="1219170"/>
            <a:fld id="{8035C5D1-AD16-4B01-871F-DE047A6CFB67}" type="datetimeFigureOut">
              <a:rPr lang="zh-CN" altLang="en-US" smtClean="0">
                <a:solidFill>
                  <a:prstClr val="black">
                    <a:tint val="75000"/>
                  </a:prstClr>
                </a:solidFill>
              </a:rPr>
              <a:pPr defTabSz="1219170"/>
              <a:t>2021/3/1</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pPr defTabSz="1219170"/>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1219170"/>
            <a:fld id="{8BCDE635-3FC4-4B83-A3D1-632FFA341E9A}" type="slidenum">
              <a:rPr lang="zh-CN" altLang="en-US" smtClean="0">
                <a:solidFill>
                  <a:prstClr val="black">
                    <a:tint val="75000"/>
                  </a:prstClr>
                </a:solidFill>
              </a:rPr>
              <a:pPr defTabSz="1219170"/>
              <a:t>‹#›</a:t>
            </a:fld>
            <a:endParaRPr lang="zh-CN" altLang="en-US">
              <a:solidFill>
                <a:prstClr val="black">
                  <a:tint val="75000"/>
                </a:prstClr>
              </a:solidFill>
            </a:endParaRPr>
          </a:p>
        </p:txBody>
      </p:sp>
    </p:spTree>
    <p:extLst>
      <p:ext uri="{BB962C8B-B14F-4D97-AF65-F5344CB8AC3E}">
        <p14:creationId xmlns:p14="http://schemas.microsoft.com/office/powerpoint/2010/main" val="23485043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1219170"/>
            <a:fld id="{8035C5D1-AD16-4B01-871F-DE047A6CFB67}" type="datetimeFigureOut">
              <a:rPr lang="zh-CN" altLang="en-US" smtClean="0">
                <a:solidFill>
                  <a:prstClr val="black">
                    <a:tint val="75000"/>
                  </a:prstClr>
                </a:solidFill>
              </a:rPr>
              <a:pPr defTabSz="1219170"/>
              <a:t>2021/3/1</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pPr defTabSz="1219170"/>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1219170"/>
            <a:fld id="{8BCDE635-3FC4-4B83-A3D1-632FFA341E9A}" type="slidenum">
              <a:rPr lang="zh-CN" altLang="en-US" smtClean="0">
                <a:solidFill>
                  <a:prstClr val="black">
                    <a:tint val="75000"/>
                  </a:prstClr>
                </a:solidFill>
              </a:rPr>
              <a:pPr defTabSz="1219170"/>
              <a:t>‹#›</a:t>
            </a:fld>
            <a:endParaRPr lang="zh-CN" altLang="en-US">
              <a:solidFill>
                <a:prstClr val="black">
                  <a:tint val="75000"/>
                </a:prstClr>
              </a:solidFill>
            </a:endParaRPr>
          </a:p>
        </p:txBody>
      </p:sp>
    </p:spTree>
    <p:extLst>
      <p:ext uri="{BB962C8B-B14F-4D97-AF65-F5344CB8AC3E}">
        <p14:creationId xmlns:p14="http://schemas.microsoft.com/office/powerpoint/2010/main" val="4865777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defTabSz="1219170"/>
            <a:fld id="{8035C5D1-AD16-4B01-871F-DE047A6CFB67}" type="datetimeFigureOut">
              <a:rPr lang="zh-CN" altLang="en-US" smtClean="0">
                <a:solidFill>
                  <a:prstClr val="black">
                    <a:tint val="75000"/>
                  </a:prstClr>
                </a:solidFill>
              </a:rPr>
              <a:pPr defTabSz="1219170"/>
              <a:t>2021/3/1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pPr defTabSz="1219170"/>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219170"/>
            <a:fld id="{8BCDE635-3FC4-4B83-A3D1-632FFA341E9A}" type="slidenum">
              <a:rPr lang="zh-CN" altLang="en-US" smtClean="0">
                <a:solidFill>
                  <a:prstClr val="black">
                    <a:tint val="75000"/>
                  </a:prstClr>
                </a:solidFill>
              </a:rPr>
              <a:pPr defTabSz="1219170"/>
              <a:t>‹#›</a:t>
            </a:fld>
            <a:endParaRPr lang="zh-CN" altLang="en-US">
              <a:solidFill>
                <a:prstClr val="black">
                  <a:tint val="75000"/>
                </a:prstClr>
              </a:solidFill>
            </a:endParaRPr>
          </a:p>
        </p:txBody>
      </p:sp>
    </p:spTree>
    <p:extLst>
      <p:ext uri="{BB962C8B-B14F-4D97-AF65-F5344CB8AC3E}">
        <p14:creationId xmlns:p14="http://schemas.microsoft.com/office/powerpoint/2010/main" val="5426520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defTabSz="1219170"/>
            <a:fld id="{8035C5D1-AD16-4B01-871F-DE047A6CFB67}" type="datetimeFigureOut">
              <a:rPr lang="zh-CN" altLang="en-US" smtClean="0">
                <a:solidFill>
                  <a:prstClr val="black">
                    <a:tint val="75000"/>
                  </a:prstClr>
                </a:solidFill>
              </a:rPr>
              <a:pPr defTabSz="1219170"/>
              <a:t>2021/3/1</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pPr defTabSz="1219170"/>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219170"/>
            <a:fld id="{8BCDE635-3FC4-4B83-A3D1-632FFA341E9A}" type="slidenum">
              <a:rPr lang="zh-CN" altLang="en-US" smtClean="0">
                <a:solidFill>
                  <a:prstClr val="black">
                    <a:tint val="75000"/>
                  </a:prstClr>
                </a:solidFill>
              </a:rPr>
              <a:pPr defTabSz="1219170"/>
              <a:t>‹#›</a:t>
            </a:fld>
            <a:endParaRPr lang="zh-CN" altLang="en-US">
              <a:solidFill>
                <a:prstClr val="black">
                  <a:tint val="75000"/>
                </a:prstClr>
              </a:solidFill>
            </a:endParaRPr>
          </a:p>
        </p:txBody>
      </p:sp>
    </p:spTree>
    <p:extLst>
      <p:ext uri="{BB962C8B-B14F-4D97-AF65-F5344CB8AC3E}">
        <p14:creationId xmlns:p14="http://schemas.microsoft.com/office/powerpoint/2010/main" val="38683496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defTabSz="1219170"/>
            <a:fld id="{8035C5D1-AD16-4B01-871F-DE047A6CFB67}" type="datetimeFigureOut">
              <a:rPr lang="zh-CN" altLang="en-US" smtClean="0">
                <a:solidFill>
                  <a:prstClr val="black">
                    <a:tint val="75000"/>
                  </a:prstClr>
                </a:solidFill>
              </a:rPr>
              <a:pPr defTabSz="1219170"/>
              <a:t>2021/3/1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defTabSz="1219170"/>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219170"/>
            <a:fld id="{8BCDE635-3FC4-4B83-A3D1-632FFA341E9A}" type="slidenum">
              <a:rPr lang="zh-CN" altLang="en-US" smtClean="0">
                <a:solidFill>
                  <a:prstClr val="black">
                    <a:tint val="75000"/>
                  </a:prstClr>
                </a:solidFill>
              </a:rPr>
              <a:pPr defTabSz="1219170"/>
              <a:t>‹#›</a:t>
            </a:fld>
            <a:endParaRPr lang="zh-CN" altLang="en-US">
              <a:solidFill>
                <a:prstClr val="black">
                  <a:tint val="75000"/>
                </a:prstClr>
              </a:solidFill>
            </a:endParaRPr>
          </a:p>
        </p:txBody>
      </p:sp>
    </p:spTree>
    <p:extLst>
      <p:ext uri="{BB962C8B-B14F-4D97-AF65-F5344CB8AC3E}">
        <p14:creationId xmlns:p14="http://schemas.microsoft.com/office/powerpoint/2010/main" val="32394142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defTabSz="1219170"/>
            <a:fld id="{8035C5D1-AD16-4B01-871F-DE047A6CFB67}" type="datetimeFigureOut">
              <a:rPr lang="zh-CN" altLang="en-US" smtClean="0">
                <a:solidFill>
                  <a:prstClr val="black">
                    <a:tint val="75000"/>
                  </a:prstClr>
                </a:solidFill>
              </a:rPr>
              <a:pPr defTabSz="1219170"/>
              <a:t>2021/3/1</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pPr defTabSz="1219170"/>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219170"/>
            <a:fld id="{8BCDE635-3FC4-4B83-A3D1-632FFA341E9A}" type="slidenum">
              <a:rPr lang="zh-CN" altLang="en-US" smtClean="0">
                <a:solidFill>
                  <a:prstClr val="black">
                    <a:tint val="75000"/>
                  </a:prstClr>
                </a:solidFill>
              </a:rPr>
              <a:pPr defTabSz="1219170"/>
              <a:t>‹#›</a:t>
            </a:fld>
            <a:endParaRPr lang="zh-CN" altLang="en-US">
              <a:solidFill>
                <a:prstClr val="black">
                  <a:tint val="75000"/>
                </a:prstClr>
              </a:solidFill>
            </a:endParaRPr>
          </a:p>
        </p:txBody>
      </p:sp>
    </p:spTree>
    <p:extLst>
      <p:ext uri="{BB962C8B-B14F-4D97-AF65-F5344CB8AC3E}">
        <p14:creationId xmlns:p14="http://schemas.microsoft.com/office/powerpoint/2010/main" val="17991176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_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defTabSz="1219170"/>
            <a:fld id="{8035C5D1-AD16-4B01-871F-DE047A6CFB67}" type="datetimeFigureOut">
              <a:rPr lang="zh-CN" altLang="en-US" smtClean="0">
                <a:solidFill>
                  <a:prstClr val="black">
                    <a:tint val="75000"/>
                  </a:prstClr>
                </a:solidFill>
              </a:rPr>
              <a:pPr defTabSz="1219170"/>
              <a:t>2021/3/1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1219170"/>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1219170"/>
            <a:fld id="{8BCDE635-3FC4-4B83-A3D1-632FFA341E9A}" type="slidenum">
              <a:rPr lang="zh-CN" altLang="en-US" smtClean="0">
                <a:solidFill>
                  <a:prstClr val="black">
                    <a:tint val="75000"/>
                  </a:prstClr>
                </a:solidFill>
              </a:rPr>
              <a:pPr defTabSz="1219170"/>
              <a:t>‹#›</a:t>
            </a:fld>
            <a:endParaRPr lang="zh-CN" altLang="en-US">
              <a:solidFill>
                <a:prstClr val="black">
                  <a:tint val="75000"/>
                </a:prstClr>
              </a:solidFill>
            </a:endParaRPr>
          </a:p>
        </p:txBody>
      </p:sp>
    </p:spTree>
    <p:extLst>
      <p:ext uri="{BB962C8B-B14F-4D97-AF65-F5344CB8AC3E}">
        <p14:creationId xmlns:p14="http://schemas.microsoft.com/office/powerpoint/2010/main" val="252810726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bwMode="ltGray">
          <a:xfrm>
            <a:off x="0" y="1"/>
            <a:ext cx="12192000" cy="513556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5" name="矩形 4"/>
          <p:cNvSpPr/>
          <p:nvPr/>
        </p:nvSpPr>
        <p:spPr bwMode="invGray">
          <a:xfrm>
            <a:off x="0" y="5127625"/>
            <a:ext cx="12192000" cy="46038"/>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2" name="标题 1"/>
          <p:cNvSpPr>
            <a:spLocks noGrp="1"/>
          </p:cNvSpPr>
          <p:nvPr>
            <p:ph type="ctrTitle"/>
          </p:nvPr>
        </p:nvSpPr>
        <p:spPr>
          <a:xfrm>
            <a:off x="914400" y="3355848"/>
            <a:ext cx="10769600" cy="1673352"/>
          </a:xfrm>
        </p:spPr>
        <p:txBody>
          <a:bodyPr tIns="0" bIns="0" anchor="t"/>
          <a:lstStyle>
            <a:lvl1pPr algn="l">
              <a:defRPr sz="4700" b="1"/>
            </a:lvl1pPr>
            <a:extLst/>
          </a:lstStyle>
          <a:p>
            <a:r>
              <a:rPr lang="zh-CN" altLang="en-US"/>
              <a:t>单击此处编辑母版标题样式</a:t>
            </a:r>
            <a:endParaRPr lang="en-US"/>
          </a:p>
        </p:txBody>
      </p:sp>
      <p:sp>
        <p:nvSpPr>
          <p:cNvPr id="3" name="副标题 2"/>
          <p:cNvSpPr>
            <a:spLocks noGrp="1"/>
          </p:cNvSpPr>
          <p:nvPr>
            <p:ph type="subTitle" idx="1"/>
          </p:nvPr>
        </p:nvSpPr>
        <p:spPr>
          <a:xfrm>
            <a:off x="914400" y="1828800"/>
            <a:ext cx="107696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lang="zh-CN" altLang="en-US"/>
              <a:t>单击此处编辑母版副标题样式</a:t>
            </a:r>
            <a:endParaRPr lang="en-US"/>
          </a:p>
        </p:txBody>
      </p:sp>
      <p:sp>
        <p:nvSpPr>
          <p:cNvPr id="6" name="日期占位符 3"/>
          <p:cNvSpPr>
            <a:spLocks noGrp="1"/>
          </p:cNvSpPr>
          <p:nvPr>
            <p:ph type="dt" sz="half" idx="10"/>
          </p:nvPr>
        </p:nvSpPr>
        <p:spPr/>
        <p:txBody>
          <a:bodyPr/>
          <a:lstStyle>
            <a:lvl1pPr>
              <a:defRPr/>
            </a:lvl1pPr>
          </a:lstStyle>
          <a:p>
            <a:pPr fontAlgn="base">
              <a:spcBef>
                <a:spcPct val="0"/>
              </a:spcBef>
              <a:spcAft>
                <a:spcPct val="0"/>
              </a:spcAft>
              <a:defRPr/>
            </a:pPr>
            <a:endParaRPr lang="zh-CN" altLang="zh-CN">
              <a:solidFill>
                <a:prstClr val="white">
                  <a:tint val="95000"/>
                </a:prstClr>
              </a:solidFill>
            </a:endParaRPr>
          </a:p>
        </p:txBody>
      </p:sp>
      <p:sp>
        <p:nvSpPr>
          <p:cNvPr id="7" name="页脚占位符 4"/>
          <p:cNvSpPr>
            <a:spLocks noGrp="1"/>
          </p:cNvSpPr>
          <p:nvPr>
            <p:ph type="ftr" sz="quarter" idx="11"/>
          </p:nvPr>
        </p:nvSpPr>
        <p:spPr/>
        <p:txBody>
          <a:bodyPr/>
          <a:lstStyle>
            <a:lvl1pPr>
              <a:defRPr/>
            </a:lvl1pPr>
          </a:lstStyle>
          <a:p>
            <a:pPr fontAlgn="base">
              <a:spcBef>
                <a:spcPct val="0"/>
              </a:spcBef>
              <a:spcAft>
                <a:spcPct val="0"/>
              </a:spcAft>
              <a:defRPr/>
            </a:pPr>
            <a:endParaRPr lang="zh-CN" altLang="zh-CN">
              <a:solidFill>
                <a:prstClr val="white">
                  <a:tint val="95000"/>
                </a:prstClr>
              </a:solidFill>
            </a:endParaRPr>
          </a:p>
        </p:txBody>
      </p:sp>
      <p:sp>
        <p:nvSpPr>
          <p:cNvPr id="8" name="灯片编号占位符 5"/>
          <p:cNvSpPr>
            <a:spLocks noGrp="1"/>
          </p:cNvSpPr>
          <p:nvPr>
            <p:ph type="sldNum" sz="quarter" idx="12"/>
          </p:nvPr>
        </p:nvSpPr>
        <p:spPr/>
        <p:txBody>
          <a:bodyPr/>
          <a:lstStyle>
            <a:lvl1pPr>
              <a:defRPr/>
            </a:lvl1pPr>
          </a:lstStyle>
          <a:p>
            <a:pPr fontAlgn="base">
              <a:spcBef>
                <a:spcPct val="0"/>
              </a:spcBef>
              <a:spcAft>
                <a:spcPct val="0"/>
              </a:spcAft>
              <a:defRPr/>
            </a:pPr>
            <a:fld id="{1827983A-E4E1-4698-883B-B088BEDEA318}" type="slidenum">
              <a:rPr lang="zh-CN" altLang="zh-CN" smtClean="0">
                <a:solidFill>
                  <a:prstClr val="white">
                    <a:tint val="95000"/>
                  </a:prstClr>
                </a:solidFill>
              </a:rPr>
              <a:pPr fontAlgn="base">
                <a:spcBef>
                  <a:spcPct val="0"/>
                </a:spcBef>
                <a:spcAft>
                  <a:spcPct val="0"/>
                </a:spcAft>
                <a:defRPr/>
              </a:pPr>
              <a:t>‹#›</a:t>
            </a:fld>
            <a:endParaRPr lang="zh-CN" altLang="zh-CN">
              <a:solidFill>
                <a:prstClr val="white">
                  <a:tint val="95000"/>
                </a:prstClr>
              </a:solidFill>
            </a:endParaRPr>
          </a:p>
        </p:txBody>
      </p:sp>
    </p:spTree>
    <p:extLst>
      <p:ext uri="{BB962C8B-B14F-4D97-AF65-F5344CB8AC3E}">
        <p14:creationId xmlns:p14="http://schemas.microsoft.com/office/powerpoint/2010/main" val="2197168161"/>
      </p:ext>
    </p:extLst>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155448"/>
            <a:ext cx="10972800" cy="1252728"/>
          </a:xfrm>
        </p:spPr>
        <p:txBody>
          <a:bodyPr/>
          <a:lstStyle/>
          <a:p>
            <a:r>
              <a:rPr lang="zh-CN" altLang="en-US"/>
              <a:t>单击此处编辑母版标题样式</a:t>
            </a:r>
            <a:endParaRPr lang="en-US"/>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p:cNvSpPr>
            <a:spLocks noGrp="1"/>
          </p:cNvSpPr>
          <p:nvPr>
            <p:ph type="dt" sz="half" idx="10"/>
          </p:nvPr>
        </p:nvSpPr>
        <p:spPr/>
        <p:txBody>
          <a:bodyPr/>
          <a:lstStyle>
            <a:lvl1pPr>
              <a:defRPr/>
            </a:lvl1pPr>
          </a:lstStyle>
          <a:p>
            <a:pPr fontAlgn="base">
              <a:spcBef>
                <a:spcPct val="0"/>
              </a:spcBef>
              <a:spcAft>
                <a:spcPct val="0"/>
              </a:spcAft>
              <a:defRPr/>
            </a:pPr>
            <a:endParaRPr lang="zh-CN" altLang="zh-CN">
              <a:solidFill>
                <a:prstClr val="black">
                  <a:tint val="95000"/>
                </a:prstClr>
              </a:solidFill>
            </a:endParaRPr>
          </a:p>
        </p:txBody>
      </p:sp>
      <p:sp>
        <p:nvSpPr>
          <p:cNvPr id="5" name="页脚占位符 4"/>
          <p:cNvSpPr>
            <a:spLocks noGrp="1"/>
          </p:cNvSpPr>
          <p:nvPr>
            <p:ph type="ftr" sz="quarter" idx="11"/>
          </p:nvPr>
        </p:nvSpPr>
        <p:spPr/>
        <p:txBody>
          <a:bodyPr/>
          <a:lstStyle>
            <a:lvl1pPr>
              <a:defRPr/>
            </a:lvl1pPr>
          </a:lstStyle>
          <a:p>
            <a:pPr fontAlgn="base">
              <a:spcBef>
                <a:spcPct val="0"/>
              </a:spcBef>
              <a:spcAft>
                <a:spcPct val="0"/>
              </a:spcAft>
              <a:defRPr/>
            </a:pPr>
            <a:endParaRPr lang="zh-CN" altLang="zh-CN">
              <a:solidFill>
                <a:prstClr val="black">
                  <a:tint val="95000"/>
                </a:prstClr>
              </a:solidFill>
            </a:endParaRPr>
          </a:p>
        </p:txBody>
      </p:sp>
      <p:sp>
        <p:nvSpPr>
          <p:cNvPr id="6" name="灯片编号占位符 5"/>
          <p:cNvSpPr>
            <a:spLocks noGrp="1"/>
          </p:cNvSpPr>
          <p:nvPr>
            <p:ph type="sldNum" sz="quarter" idx="12"/>
          </p:nvPr>
        </p:nvSpPr>
        <p:spPr/>
        <p:txBody>
          <a:bodyPr/>
          <a:lstStyle>
            <a:lvl1pPr>
              <a:defRPr/>
            </a:lvl1pPr>
          </a:lstStyle>
          <a:p>
            <a:pPr fontAlgn="base">
              <a:spcBef>
                <a:spcPct val="0"/>
              </a:spcBef>
              <a:spcAft>
                <a:spcPct val="0"/>
              </a:spcAft>
              <a:defRPr/>
            </a:pPr>
            <a:fld id="{AFAD61E0-D76C-45B9-94E1-D4376553461F}" type="slidenum">
              <a:rPr lang="zh-CN" altLang="zh-CN" smtClean="0">
                <a:solidFill>
                  <a:prstClr val="black">
                    <a:tint val="95000"/>
                  </a:prstClr>
                </a:solidFill>
              </a:rPr>
              <a:pPr fontAlgn="base">
                <a:spcBef>
                  <a:spcPct val="0"/>
                </a:spcBef>
                <a:spcAft>
                  <a:spcPct val="0"/>
                </a:spcAft>
                <a:defRPr/>
              </a:pPr>
              <a:t>‹#›</a:t>
            </a:fld>
            <a:endParaRPr lang="zh-CN" altLang="zh-CN">
              <a:solidFill>
                <a:prstClr val="black">
                  <a:tint val="95000"/>
                </a:prstClr>
              </a:solidFill>
            </a:endParaRPr>
          </a:p>
        </p:txBody>
      </p:sp>
    </p:spTree>
    <p:extLst>
      <p:ext uri="{BB962C8B-B14F-4D97-AF65-F5344CB8AC3E}">
        <p14:creationId xmlns:p14="http://schemas.microsoft.com/office/powerpoint/2010/main" val="3873968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extLst/>
          </a:lstStyle>
          <a:p>
            <a:r>
              <a:rPr kumimoji="0" lang="zh-CN" altLang="en-US"/>
              <a:t>单击此处编辑母版标题样式</a:t>
            </a:r>
            <a:endParaRPr kumimoji="0" lang="en-US"/>
          </a:p>
        </p:txBody>
      </p:sp>
      <p:sp>
        <p:nvSpPr>
          <p:cNvPr id="3" name="文本占位符 2"/>
          <p:cNvSpPr>
            <a:spLocks noGrp="1"/>
          </p:cNvSpPr>
          <p:nvPr>
            <p:ph type="body" idx="1"/>
          </p:nvPr>
        </p:nvSpPr>
        <p:spPr>
          <a:xfrm>
            <a:off x="609600" y="1698990"/>
            <a:ext cx="5386917"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zh-CN" altLang="en-US"/>
              <a:t>单击此处编辑母版文本样式</a:t>
            </a:r>
          </a:p>
        </p:txBody>
      </p:sp>
      <p:sp>
        <p:nvSpPr>
          <p:cNvPr id="4" name="内容占位符 3"/>
          <p:cNvSpPr>
            <a:spLocks noGrp="1"/>
          </p:cNvSpPr>
          <p:nvPr>
            <p:ph sz="half" idx="2"/>
          </p:nvPr>
        </p:nvSpPr>
        <p:spPr>
          <a:xfrm>
            <a:off x="609600" y="2449512"/>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zh-CN" altLang="en-US"/>
              <a:t>单击此处编辑母版文本样式</a:t>
            </a:r>
          </a:p>
          <a:p>
            <a:pPr lvl="1" eaLnBrk="1" latinLnBrk="0" hangingPunct="1"/>
            <a:r>
              <a:rPr lang="zh-CN" altLang="en-US"/>
              <a:t>二级</a:t>
            </a:r>
          </a:p>
          <a:p>
            <a:pPr lvl="2" eaLnBrk="1" latinLnBrk="0" hangingPunct="1"/>
            <a:r>
              <a:rPr lang="zh-CN" altLang="en-US"/>
              <a:t>三级</a:t>
            </a:r>
          </a:p>
          <a:p>
            <a:pPr lvl="3" eaLnBrk="1" latinLnBrk="0" hangingPunct="1"/>
            <a:r>
              <a:rPr lang="zh-CN" altLang="en-US"/>
              <a:t>四级</a:t>
            </a:r>
          </a:p>
          <a:p>
            <a:pPr lvl="4" eaLnBrk="1" latinLnBrk="0" hangingPunct="1"/>
            <a:r>
              <a:rPr lang="zh-CN" altLang="en-US"/>
              <a:t>五级</a:t>
            </a:r>
            <a:endParaRPr kumimoji="0" lang="en-US"/>
          </a:p>
        </p:txBody>
      </p:sp>
      <p:sp>
        <p:nvSpPr>
          <p:cNvPr id="5" name="文本占位符 4"/>
          <p:cNvSpPr>
            <a:spLocks noGrp="1"/>
          </p:cNvSpPr>
          <p:nvPr>
            <p:ph type="body" sz="quarter" idx="3"/>
          </p:nvPr>
        </p:nvSpPr>
        <p:spPr>
          <a:xfrm>
            <a:off x="6193370" y="1698990"/>
            <a:ext cx="5389033"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zh-CN" altLang="en-US"/>
              <a:t>单击此处编辑母版文本样式</a:t>
            </a:r>
          </a:p>
        </p:txBody>
      </p:sp>
      <p:sp>
        <p:nvSpPr>
          <p:cNvPr id="6" name="内容占位符 5"/>
          <p:cNvSpPr>
            <a:spLocks noGrp="1"/>
          </p:cNvSpPr>
          <p:nvPr>
            <p:ph sz="quarter" idx="4"/>
          </p:nvPr>
        </p:nvSpPr>
        <p:spPr>
          <a:xfrm>
            <a:off x="6193370" y="2449512"/>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zh-CN" altLang="en-US"/>
              <a:t>单击此处编辑母版文本样式</a:t>
            </a:r>
          </a:p>
          <a:p>
            <a:pPr lvl="1" eaLnBrk="1" latinLnBrk="0" hangingPunct="1"/>
            <a:r>
              <a:rPr lang="zh-CN" altLang="en-US"/>
              <a:t>二级</a:t>
            </a:r>
          </a:p>
          <a:p>
            <a:pPr lvl="2" eaLnBrk="1" latinLnBrk="0" hangingPunct="1"/>
            <a:r>
              <a:rPr lang="zh-CN" altLang="en-US"/>
              <a:t>三级</a:t>
            </a:r>
          </a:p>
          <a:p>
            <a:pPr lvl="3" eaLnBrk="1" latinLnBrk="0" hangingPunct="1"/>
            <a:r>
              <a:rPr lang="zh-CN" altLang="en-US"/>
              <a:t>四级</a:t>
            </a:r>
          </a:p>
          <a:p>
            <a:pPr lvl="4" eaLnBrk="1" latinLnBrk="0" hangingPunct="1"/>
            <a:r>
              <a:rPr lang="zh-CN" altLang="en-US"/>
              <a:t>五级</a:t>
            </a:r>
            <a:endParaRPr kumimoji="0" lang="en-US"/>
          </a:p>
        </p:txBody>
      </p:sp>
      <p:sp>
        <p:nvSpPr>
          <p:cNvPr id="7" name="日期占位符 6"/>
          <p:cNvSpPr>
            <a:spLocks noGrp="1"/>
          </p:cNvSpPr>
          <p:nvPr>
            <p:ph type="dt" sz="half" idx="10"/>
          </p:nvPr>
        </p:nvSpPr>
        <p:spPr/>
        <p:txBody>
          <a:bodyPr/>
          <a:lstStyle/>
          <a:p>
            <a:fld id="{75ECA608-2241-EA4E-9860-EF40A7C168DC}" type="datetimeFigureOut">
              <a:rPr kumimoji="1" lang="zh-CN" altLang="en-US" smtClean="0"/>
              <a:t>2021/3/1</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2433DE98-F34E-D743-B1F8-47C8817395B0}" type="slidenum">
              <a:rPr kumimoji="1" lang="zh-CN" altLang="en-US" smtClean="0"/>
              <a:t>‹#›</a:t>
            </a:fld>
            <a:endParaRPr kumimoji="1" lang="zh-CN" altLang="en-US"/>
          </a:p>
        </p:txBody>
      </p:sp>
    </p:spTree>
    <p:extLst>
      <p:ext uri="{BB962C8B-B14F-4D97-AF65-F5344CB8AC3E}">
        <p14:creationId xmlns:p14="http://schemas.microsoft.com/office/powerpoint/2010/main" val="15123002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bwMode="ltGray">
          <a:xfrm>
            <a:off x="0" y="1"/>
            <a:ext cx="12192000" cy="260191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5" name="矩形 4"/>
          <p:cNvSpPr/>
          <p:nvPr/>
        </p:nvSpPr>
        <p:spPr bwMode="invGray">
          <a:xfrm>
            <a:off x="0" y="2601914"/>
            <a:ext cx="12192000" cy="46037"/>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2" name="标题 1"/>
          <p:cNvSpPr>
            <a:spLocks noGrp="1"/>
          </p:cNvSpPr>
          <p:nvPr>
            <p:ph type="title"/>
          </p:nvPr>
        </p:nvSpPr>
        <p:spPr>
          <a:xfrm>
            <a:off x="999744" y="118872"/>
            <a:ext cx="10684256" cy="1636776"/>
          </a:xfrm>
        </p:spPr>
        <p:txBody>
          <a:bodyPr tIns="0" rIns="91440" bIns="0" anchor="b"/>
          <a:lstStyle>
            <a:lvl1pPr algn="l">
              <a:defRPr sz="4700" b="1" cap="none" baseline="0"/>
            </a:lvl1pPr>
            <a:extLst/>
          </a:lstStyle>
          <a:p>
            <a:r>
              <a:rPr lang="zh-CN" altLang="en-US"/>
              <a:t>单击此处编辑母版标题样式</a:t>
            </a:r>
            <a:endParaRPr lang="en-US"/>
          </a:p>
        </p:txBody>
      </p:sp>
      <p:sp>
        <p:nvSpPr>
          <p:cNvPr id="3" name="文本占位符 2"/>
          <p:cNvSpPr>
            <a:spLocks noGrp="1"/>
          </p:cNvSpPr>
          <p:nvPr>
            <p:ph type="body" idx="1"/>
          </p:nvPr>
        </p:nvSpPr>
        <p:spPr>
          <a:xfrm>
            <a:off x="987552" y="1828800"/>
            <a:ext cx="10696448" cy="685800"/>
          </a:xfrm>
        </p:spPr>
        <p:txBody>
          <a:bodyPr lIns="146304" tIns="0" rIns="45720" bIns="0"/>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a:r>
              <a:rPr lang="zh-CN" altLang="en-US"/>
              <a:t>单击此处编辑母版文本样式</a:t>
            </a:r>
          </a:p>
        </p:txBody>
      </p:sp>
      <p:sp>
        <p:nvSpPr>
          <p:cNvPr id="6" name="日期占位符 3"/>
          <p:cNvSpPr>
            <a:spLocks noGrp="1"/>
          </p:cNvSpPr>
          <p:nvPr>
            <p:ph type="dt" sz="half" idx="10"/>
          </p:nvPr>
        </p:nvSpPr>
        <p:spPr/>
        <p:txBody>
          <a:bodyPr/>
          <a:lstStyle>
            <a:lvl1pPr>
              <a:defRPr/>
            </a:lvl1pPr>
          </a:lstStyle>
          <a:p>
            <a:pPr fontAlgn="base">
              <a:spcBef>
                <a:spcPct val="0"/>
              </a:spcBef>
              <a:spcAft>
                <a:spcPct val="0"/>
              </a:spcAft>
              <a:defRPr/>
            </a:pPr>
            <a:endParaRPr lang="zh-CN" altLang="zh-CN">
              <a:solidFill>
                <a:prstClr val="white">
                  <a:tint val="95000"/>
                </a:prstClr>
              </a:solidFill>
            </a:endParaRPr>
          </a:p>
        </p:txBody>
      </p:sp>
      <p:sp>
        <p:nvSpPr>
          <p:cNvPr id="7" name="页脚占位符 4"/>
          <p:cNvSpPr>
            <a:spLocks noGrp="1"/>
          </p:cNvSpPr>
          <p:nvPr>
            <p:ph type="ftr" sz="quarter" idx="11"/>
          </p:nvPr>
        </p:nvSpPr>
        <p:spPr/>
        <p:txBody>
          <a:bodyPr/>
          <a:lstStyle>
            <a:lvl1pPr>
              <a:defRPr/>
            </a:lvl1pPr>
          </a:lstStyle>
          <a:p>
            <a:pPr fontAlgn="base">
              <a:spcBef>
                <a:spcPct val="0"/>
              </a:spcBef>
              <a:spcAft>
                <a:spcPct val="0"/>
              </a:spcAft>
              <a:defRPr/>
            </a:pPr>
            <a:endParaRPr lang="zh-CN" altLang="zh-CN">
              <a:solidFill>
                <a:prstClr val="white">
                  <a:tint val="95000"/>
                </a:prstClr>
              </a:solidFill>
            </a:endParaRPr>
          </a:p>
        </p:txBody>
      </p:sp>
      <p:sp>
        <p:nvSpPr>
          <p:cNvPr id="8" name="灯片编号占位符 5"/>
          <p:cNvSpPr>
            <a:spLocks noGrp="1"/>
          </p:cNvSpPr>
          <p:nvPr>
            <p:ph type="sldNum" sz="quarter" idx="12"/>
          </p:nvPr>
        </p:nvSpPr>
        <p:spPr/>
        <p:txBody>
          <a:bodyPr/>
          <a:lstStyle>
            <a:lvl1pPr>
              <a:defRPr/>
            </a:lvl1pPr>
          </a:lstStyle>
          <a:p>
            <a:pPr fontAlgn="base">
              <a:spcBef>
                <a:spcPct val="0"/>
              </a:spcBef>
              <a:spcAft>
                <a:spcPct val="0"/>
              </a:spcAft>
              <a:defRPr/>
            </a:pPr>
            <a:fld id="{2D6A60C8-6BE9-4ACC-BC4C-91F655B33495}" type="slidenum">
              <a:rPr lang="zh-CN" altLang="zh-CN" smtClean="0">
                <a:solidFill>
                  <a:prstClr val="white">
                    <a:tint val="95000"/>
                  </a:prstClr>
                </a:solidFill>
              </a:rPr>
              <a:pPr fontAlgn="base">
                <a:spcBef>
                  <a:spcPct val="0"/>
                </a:spcBef>
                <a:spcAft>
                  <a:spcPct val="0"/>
                </a:spcAft>
                <a:defRPr/>
              </a:pPr>
              <a:t>‹#›</a:t>
            </a:fld>
            <a:endParaRPr lang="zh-CN" altLang="zh-CN">
              <a:solidFill>
                <a:prstClr val="white">
                  <a:tint val="95000"/>
                </a:prstClr>
              </a:solidFill>
            </a:endParaRPr>
          </a:p>
        </p:txBody>
      </p:sp>
    </p:spTree>
    <p:extLst>
      <p:ext uri="{BB962C8B-B14F-4D97-AF65-F5344CB8AC3E}">
        <p14:creationId xmlns:p14="http://schemas.microsoft.com/office/powerpoint/2010/main" val="1041256245"/>
      </p:ext>
    </p:extLst>
  </p:cSld>
  <p:clrMapOvr>
    <a:overrideClrMapping bg1="dk1" tx1="lt1" bg2="dk2" tx2="lt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内容占位符 2"/>
          <p:cNvSpPr>
            <a:spLocks noGrp="1"/>
          </p:cNvSpPr>
          <p:nvPr>
            <p:ph sz="half" idx="1"/>
          </p:nvPr>
        </p:nvSpPr>
        <p:spPr>
          <a:xfrm>
            <a:off x="609600" y="1773936"/>
            <a:ext cx="53848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p:cNvSpPr>
            <a:spLocks noGrp="1"/>
          </p:cNvSpPr>
          <p:nvPr>
            <p:ph sz="half" idx="2"/>
          </p:nvPr>
        </p:nvSpPr>
        <p:spPr>
          <a:xfrm>
            <a:off x="6197600" y="1773936"/>
            <a:ext cx="53848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3"/>
          <p:cNvSpPr>
            <a:spLocks noGrp="1"/>
          </p:cNvSpPr>
          <p:nvPr>
            <p:ph type="dt" sz="half" idx="10"/>
          </p:nvPr>
        </p:nvSpPr>
        <p:spPr/>
        <p:txBody>
          <a:bodyPr/>
          <a:lstStyle>
            <a:lvl1pPr>
              <a:defRPr/>
            </a:lvl1pPr>
          </a:lstStyle>
          <a:p>
            <a:pPr fontAlgn="base">
              <a:spcBef>
                <a:spcPct val="0"/>
              </a:spcBef>
              <a:spcAft>
                <a:spcPct val="0"/>
              </a:spcAft>
              <a:defRPr/>
            </a:pPr>
            <a:endParaRPr lang="zh-CN" altLang="zh-CN">
              <a:solidFill>
                <a:prstClr val="black">
                  <a:tint val="95000"/>
                </a:prstClr>
              </a:solidFill>
            </a:endParaRPr>
          </a:p>
        </p:txBody>
      </p:sp>
      <p:sp>
        <p:nvSpPr>
          <p:cNvPr id="6" name="页脚占位符 4"/>
          <p:cNvSpPr>
            <a:spLocks noGrp="1"/>
          </p:cNvSpPr>
          <p:nvPr>
            <p:ph type="ftr" sz="quarter" idx="11"/>
          </p:nvPr>
        </p:nvSpPr>
        <p:spPr/>
        <p:txBody>
          <a:bodyPr/>
          <a:lstStyle>
            <a:lvl1pPr>
              <a:defRPr/>
            </a:lvl1pPr>
          </a:lstStyle>
          <a:p>
            <a:pPr fontAlgn="base">
              <a:spcBef>
                <a:spcPct val="0"/>
              </a:spcBef>
              <a:spcAft>
                <a:spcPct val="0"/>
              </a:spcAft>
              <a:defRPr/>
            </a:pPr>
            <a:endParaRPr lang="zh-CN" altLang="zh-CN">
              <a:solidFill>
                <a:prstClr val="black">
                  <a:tint val="95000"/>
                </a:prstClr>
              </a:solidFill>
            </a:endParaRPr>
          </a:p>
        </p:txBody>
      </p:sp>
      <p:sp>
        <p:nvSpPr>
          <p:cNvPr id="7" name="灯片编号占位符 5"/>
          <p:cNvSpPr>
            <a:spLocks noGrp="1"/>
          </p:cNvSpPr>
          <p:nvPr>
            <p:ph type="sldNum" sz="quarter" idx="12"/>
          </p:nvPr>
        </p:nvSpPr>
        <p:spPr/>
        <p:txBody>
          <a:bodyPr/>
          <a:lstStyle>
            <a:lvl1pPr>
              <a:defRPr/>
            </a:lvl1pPr>
          </a:lstStyle>
          <a:p>
            <a:pPr fontAlgn="base">
              <a:spcBef>
                <a:spcPct val="0"/>
              </a:spcBef>
              <a:spcAft>
                <a:spcPct val="0"/>
              </a:spcAft>
              <a:defRPr/>
            </a:pPr>
            <a:fld id="{10F88D57-C1DF-434E-98F5-14A3F7B0B108}" type="slidenum">
              <a:rPr lang="zh-CN" altLang="zh-CN" smtClean="0">
                <a:solidFill>
                  <a:prstClr val="black">
                    <a:tint val="95000"/>
                  </a:prstClr>
                </a:solidFill>
              </a:rPr>
              <a:pPr fontAlgn="base">
                <a:spcBef>
                  <a:spcPct val="0"/>
                </a:spcBef>
                <a:spcAft>
                  <a:spcPct val="0"/>
                </a:spcAft>
                <a:defRPr/>
              </a:pPr>
              <a:t>‹#›</a:t>
            </a:fld>
            <a:endParaRPr lang="zh-CN" altLang="zh-CN">
              <a:solidFill>
                <a:prstClr val="black">
                  <a:tint val="95000"/>
                </a:prstClr>
              </a:solidFill>
            </a:endParaRPr>
          </a:p>
        </p:txBody>
      </p:sp>
    </p:spTree>
    <p:extLst>
      <p:ext uri="{BB962C8B-B14F-4D97-AF65-F5344CB8AC3E}">
        <p14:creationId xmlns:p14="http://schemas.microsoft.com/office/powerpoint/2010/main" val="414406873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extLst/>
          </a:lstStyle>
          <a:p>
            <a:r>
              <a:rPr lang="zh-CN" altLang="en-US"/>
              <a:t>单击此处编辑母版标题样式</a:t>
            </a:r>
            <a:endParaRPr lang="en-US"/>
          </a:p>
        </p:txBody>
      </p:sp>
      <p:sp>
        <p:nvSpPr>
          <p:cNvPr id="3" name="文本占位符 2"/>
          <p:cNvSpPr>
            <a:spLocks noGrp="1"/>
          </p:cNvSpPr>
          <p:nvPr>
            <p:ph type="body" idx="1"/>
          </p:nvPr>
        </p:nvSpPr>
        <p:spPr>
          <a:xfrm>
            <a:off x="609600" y="1698988"/>
            <a:ext cx="5386917"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a:r>
              <a:rPr lang="zh-CN" altLang="en-US"/>
              <a:t>单击此处编辑母版文本样式</a:t>
            </a:r>
          </a:p>
        </p:txBody>
      </p:sp>
      <p:sp>
        <p:nvSpPr>
          <p:cNvPr id="4" name="内容占位符 3"/>
          <p:cNvSpPr>
            <a:spLocks noGrp="1"/>
          </p:cNvSpPr>
          <p:nvPr>
            <p:ph sz="half" idx="2"/>
          </p:nvPr>
        </p:nvSpPr>
        <p:spPr>
          <a:xfrm>
            <a:off x="609600" y="2449512"/>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p:cNvSpPr>
            <a:spLocks noGrp="1"/>
          </p:cNvSpPr>
          <p:nvPr>
            <p:ph type="body" sz="quarter" idx="3"/>
          </p:nvPr>
        </p:nvSpPr>
        <p:spPr>
          <a:xfrm>
            <a:off x="6193368" y="1698988"/>
            <a:ext cx="5389033"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a:r>
              <a:rPr lang="zh-CN" altLang="en-US"/>
              <a:t>单击此处编辑母版文本样式</a:t>
            </a:r>
          </a:p>
        </p:txBody>
      </p:sp>
      <p:sp>
        <p:nvSpPr>
          <p:cNvPr id="6" name="内容占位符 5"/>
          <p:cNvSpPr>
            <a:spLocks noGrp="1"/>
          </p:cNvSpPr>
          <p:nvPr>
            <p:ph sz="quarter" idx="4"/>
          </p:nvPr>
        </p:nvSpPr>
        <p:spPr>
          <a:xfrm>
            <a:off x="6193368" y="2449512"/>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3"/>
          <p:cNvSpPr>
            <a:spLocks noGrp="1"/>
          </p:cNvSpPr>
          <p:nvPr>
            <p:ph type="dt" sz="half" idx="10"/>
          </p:nvPr>
        </p:nvSpPr>
        <p:spPr/>
        <p:txBody>
          <a:bodyPr/>
          <a:lstStyle>
            <a:lvl1pPr>
              <a:defRPr/>
            </a:lvl1pPr>
          </a:lstStyle>
          <a:p>
            <a:pPr fontAlgn="base">
              <a:spcBef>
                <a:spcPct val="0"/>
              </a:spcBef>
              <a:spcAft>
                <a:spcPct val="0"/>
              </a:spcAft>
              <a:defRPr/>
            </a:pPr>
            <a:endParaRPr lang="zh-CN" altLang="zh-CN">
              <a:solidFill>
                <a:prstClr val="black">
                  <a:tint val="95000"/>
                </a:prstClr>
              </a:solidFill>
            </a:endParaRPr>
          </a:p>
        </p:txBody>
      </p:sp>
      <p:sp>
        <p:nvSpPr>
          <p:cNvPr id="8" name="页脚占位符 4"/>
          <p:cNvSpPr>
            <a:spLocks noGrp="1"/>
          </p:cNvSpPr>
          <p:nvPr>
            <p:ph type="ftr" sz="quarter" idx="11"/>
          </p:nvPr>
        </p:nvSpPr>
        <p:spPr/>
        <p:txBody>
          <a:bodyPr/>
          <a:lstStyle>
            <a:lvl1pPr>
              <a:defRPr/>
            </a:lvl1pPr>
          </a:lstStyle>
          <a:p>
            <a:pPr fontAlgn="base">
              <a:spcBef>
                <a:spcPct val="0"/>
              </a:spcBef>
              <a:spcAft>
                <a:spcPct val="0"/>
              </a:spcAft>
              <a:defRPr/>
            </a:pPr>
            <a:endParaRPr lang="zh-CN" altLang="zh-CN">
              <a:solidFill>
                <a:prstClr val="black">
                  <a:tint val="95000"/>
                </a:prstClr>
              </a:solidFill>
            </a:endParaRPr>
          </a:p>
        </p:txBody>
      </p:sp>
      <p:sp>
        <p:nvSpPr>
          <p:cNvPr id="9" name="灯片编号占位符 5"/>
          <p:cNvSpPr>
            <a:spLocks noGrp="1"/>
          </p:cNvSpPr>
          <p:nvPr>
            <p:ph type="sldNum" sz="quarter" idx="12"/>
          </p:nvPr>
        </p:nvSpPr>
        <p:spPr/>
        <p:txBody>
          <a:bodyPr/>
          <a:lstStyle>
            <a:lvl1pPr>
              <a:defRPr/>
            </a:lvl1pPr>
          </a:lstStyle>
          <a:p>
            <a:pPr fontAlgn="base">
              <a:spcBef>
                <a:spcPct val="0"/>
              </a:spcBef>
              <a:spcAft>
                <a:spcPct val="0"/>
              </a:spcAft>
              <a:defRPr/>
            </a:pPr>
            <a:fld id="{BFBA2B19-484D-46CF-95F5-7FF3282115D0}" type="slidenum">
              <a:rPr lang="zh-CN" altLang="zh-CN" smtClean="0">
                <a:solidFill>
                  <a:prstClr val="black">
                    <a:tint val="95000"/>
                  </a:prstClr>
                </a:solidFill>
              </a:rPr>
              <a:pPr fontAlgn="base">
                <a:spcBef>
                  <a:spcPct val="0"/>
                </a:spcBef>
                <a:spcAft>
                  <a:spcPct val="0"/>
                </a:spcAft>
                <a:defRPr/>
              </a:pPr>
              <a:t>‹#›</a:t>
            </a:fld>
            <a:endParaRPr lang="zh-CN" altLang="zh-CN">
              <a:solidFill>
                <a:prstClr val="black">
                  <a:tint val="95000"/>
                </a:prstClr>
              </a:solidFill>
            </a:endParaRPr>
          </a:p>
        </p:txBody>
      </p:sp>
    </p:spTree>
    <p:extLst>
      <p:ext uri="{BB962C8B-B14F-4D97-AF65-F5344CB8AC3E}">
        <p14:creationId xmlns:p14="http://schemas.microsoft.com/office/powerpoint/2010/main" val="175785057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日期占位符 3"/>
          <p:cNvSpPr>
            <a:spLocks noGrp="1"/>
          </p:cNvSpPr>
          <p:nvPr>
            <p:ph type="dt" sz="half" idx="10"/>
          </p:nvPr>
        </p:nvSpPr>
        <p:spPr/>
        <p:txBody>
          <a:bodyPr/>
          <a:lstStyle>
            <a:lvl1pPr>
              <a:defRPr/>
            </a:lvl1pPr>
          </a:lstStyle>
          <a:p>
            <a:pPr fontAlgn="base">
              <a:spcBef>
                <a:spcPct val="0"/>
              </a:spcBef>
              <a:spcAft>
                <a:spcPct val="0"/>
              </a:spcAft>
              <a:defRPr/>
            </a:pPr>
            <a:endParaRPr lang="zh-CN" altLang="zh-CN">
              <a:solidFill>
                <a:prstClr val="black">
                  <a:tint val="95000"/>
                </a:prstClr>
              </a:solidFill>
            </a:endParaRPr>
          </a:p>
        </p:txBody>
      </p:sp>
      <p:sp>
        <p:nvSpPr>
          <p:cNvPr id="4" name="页脚占位符 4"/>
          <p:cNvSpPr>
            <a:spLocks noGrp="1"/>
          </p:cNvSpPr>
          <p:nvPr>
            <p:ph type="ftr" sz="quarter" idx="11"/>
          </p:nvPr>
        </p:nvSpPr>
        <p:spPr/>
        <p:txBody>
          <a:bodyPr/>
          <a:lstStyle>
            <a:lvl1pPr>
              <a:defRPr/>
            </a:lvl1pPr>
          </a:lstStyle>
          <a:p>
            <a:pPr fontAlgn="base">
              <a:spcBef>
                <a:spcPct val="0"/>
              </a:spcBef>
              <a:spcAft>
                <a:spcPct val="0"/>
              </a:spcAft>
              <a:defRPr/>
            </a:pPr>
            <a:endParaRPr lang="zh-CN" altLang="zh-CN">
              <a:solidFill>
                <a:prstClr val="black">
                  <a:tint val="95000"/>
                </a:prstClr>
              </a:solidFill>
            </a:endParaRPr>
          </a:p>
        </p:txBody>
      </p:sp>
      <p:sp>
        <p:nvSpPr>
          <p:cNvPr id="5" name="灯片编号占位符 5"/>
          <p:cNvSpPr>
            <a:spLocks noGrp="1"/>
          </p:cNvSpPr>
          <p:nvPr>
            <p:ph type="sldNum" sz="quarter" idx="12"/>
          </p:nvPr>
        </p:nvSpPr>
        <p:spPr/>
        <p:txBody>
          <a:bodyPr/>
          <a:lstStyle>
            <a:lvl1pPr>
              <a:defRPr/>
            </a:lvl1pPr>
          </a:lstStyle>
          <a:p>
            <a:pPr fontAlgn="base">
              <a:spcBef>
                <a:spcPct val="0"/>
              </a:spcBef>
              <a:spcAft>
                <a:spcPct val="0"/>
              </a:spcAft>
              <a:defRPr/>
            </a:pPr>
            <a:fld id="{83960EF4-B55D-432D-A467-6E3B23E0581E}" type="slidenum">
              <a:rPr lang="zh-CN" altLang="zh-CN" smtClean="0">
                <a:solidFill>
                  <a:prstClr val="black">
                    <a:tint val="95000"/>
                  </a:prstClr>
                </a:solidFill>
              </a:rPr>
              <a:pPr fontAlgn="base">
                <a:spcBef>
                  <a:spcPct val="0"/>
                </a:spcBef>
                <a:spcAft>
                  <a:spcPct val="0"/>
                </a:spcAft>
                <a:defRPr/>
              </a:pPr>
              <a:t>‹#›</a:t>
            </a:fld>
            <a:endParaRPr lang="zh-CN" altLang="zh-CN">
              <a:solidFill>
                <a:prstClr val="black">
                  <a:tint val="95000"/>
                </a:prstClr>
              </a:solidFill>
            </a:endParaRPr>
          </a:p>
        </p:txBody>
      </p:sp>
    </p:spTree>
    <p:extLst>
      <p:ext uri="{BB962C8B-B14F-4D97-AF65-F5344CB8AC3E}">
        <p14:creationId xmlns:p14="http://schemas.microsoft.com/office/powerpoint/2010/main" val="75427567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fontAlgn="base">
              <a:spcBef>
                <a:spcPct val="0"/>
              </a:spcBef>
              <a:spcAft>
                <a:spcPct val="0"/>
              </a:spcAft>
              <a:defRPr/>
            </a:pPr>
            <a:endParaRPr lang="zh-CN" altLang="zh-CN">
              <a:solidFill>
                <a:prstClr val="black">
                  <a:tint val="95000"/>
                </a:prstClr>
              </a:solidFill>
            </a:endParaRPr>
          </a:p>
        </p:txBody>
      </p:sp>
      <p:sp>
        <p:nvSpPr>
          <p:cNvPr id="3" name="页脚占位符 2"/>
          <p:cNvSpPr>
            <a:spLocks noGrp="1"/>
          </p:cNvSpPr>
          <p:nvPr>
            <p:ph type="ftr" sz="quarter" idx="11"/>
          </p:nvPr>
        </p:nvSpPr>
        <p:spPr/>
        <p:txBody>
          <a:bodyPr/>
          <a:lstStyle>
            <a:lvl1pPr>
              <a:defRPr/>
            </a:lvl1pPr>
          </a:lstStyle>
          <a:p>
            <a:pPr fontAlgn="base">
              <a:spcBef>
                <a:spcPct val="0"/>
              </a:spcBef>
              <a:spcAft>
                <a:spcPct val="0"/>
              </a:spcAft>
              <a:defRPr/>
            </a:pPr>
            <a:endParaRPr lang="zh-CN" altLang="zh-CN">
              <a:solidFill>
                <a:prstClr val="black">
                  <a:tint val="95000"/>
                </a:prstClr>
              </a:solidFill>
            </a:endParaRPr>
          </a:p>
        </p:txBody>
      </p:sp>
      <p:sp>
        <p:nvSpPr>
          <p:cNvPr id="4" name="灯片编号占位符 3"/>
          <p:cNvSpPr>
            <a:spLocks noGrp="1"/>
          </p:cNvSpPr>
          <p:nvPr>
            <p:ph type="sldNum" sz="quarter" idx="12"/>
          </p:nvPr>
        </p:nvSpPr>
        <p:spPr/>
        <p:txBody>
          <a:bodyPr/>
          <a:lstStyle>
            <a:lvl1pPr>
              <a:defRPr/>
            </a:lvl1pPr>
          </a:lstStyle>
          <a:p>
            <a:pPr fontAlgn="base">
              <a:spcBef>
                <a:spcPct val="0"/>
              </a:spcBef>
              <a:spcAft>
                <a:spcPct val="0"/>
              </a:spcAft>
              <a:defRPr/>
            </a:pPr>
            <a:fld id="{37671D41-7D44-4761-BBC7-C454E122CEF8}" type="slidenum">
              <a:rPr lang="zh-CN" altLang="zh-CN" smtClean="0">
                <a:solidFill>
                  <a:prstClr val="black">
                    <a:tint val="95000"/>
                  </a:prstClr>
                </a:solidFill>
              </a:rPr>
              <a:pPr fontAlgn="base">
                <a:spcBef>
                  <a:spcPct val="0"/>
                </a:spcBef>
                <a:spcAft>
                  <a:spcPct val="0"/>
                </a:spcAft>
                <a:defRPr/>
              </a:pPr>
              <a:t>‹#›</a:t>
            </a:fld>
            <a:endParaRPr lang="zh-CN" altLang="zh-CN">
              <a:solidFill>
                <a:prstClr val="black">
                  <a:tint val="95000"/>
                </a:prstClr>
              </a:solidFill>
            </a:endParaRPr>
          </a:p>
        </p:txBody>
      </p:sp>
    </p:spTree>
    <p:extLst>
      <p:ext uri="{BB962C8B-B14F-4D97-AF65-F5344CB8AC3E}">
        <p14:creationId xmlns:p14="http://schemas.microsoft.com/office/powerpoint/2010/main" val="82854004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 name="矩形 4"/>
          <p:cNvSpPr/>
          <p:nvPr/>
        </p:nvSpPr>
        <p:spPr bwMode="invGray">
          <a:xfrm>
            <a:off x="3807885" y="0"/>
            <a:ext cx="61383" cy="145415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6" name="矩形 5"/>
          <p:cNvSpPr/>
          <p:nvPr/>
        </p:nvSpPr>
        <p:spPr bwMode="invGray">
          <a:xfrm>
            <a:off x="3807885" y="0"/>
            <a:ext cx="61383" cy="145415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2" name="标题 1"/>
          <p:cNvSpPr>
            <a:spLocks noGrp="1"/>
          </p:cNvSpPr>
          <p:nvPr>
            <p:ph type="title"/>
          </p:nvPr>
        </p:nvSpPr>
        <p:spPr>
          <a:xfrm>
            <a:off x="223784" y="152400"/>
            <a:ext cx="3364992" cy="978408"/>
          </a:xfrm>
        </p:spPr>
        <p:txBody>
          <a:bodyPr lIns="73152" bIns="0" anchor="b">
            <a:sp3d prstMaterial="matte"/>
          </a:bodyPr>
          <a:lstStyle>
            <a:lvl1pPr algn="l">
              <a:defRPr sz="2000" b="0"/>
            </a:lvl1pPr>
            <a:extLst/>
          </a:lstStyle>
          <a:p>
            <a:r>
              <a:rPr lang="zh-CN" altLang="en-US"/>
              <a:t>单击此处编辑母版标题样式</a:t>
            </a:r>
            <a:endParaRPr lang="en-US"/>
          </a:p>
        </p:txBody>
      </p:sp>
      <p:sp>
        <p:nvSpPr>
          <p:cNvPr id="3" name="内容占位符 2"/>
          <p:cNvSpPr>
            <a:spLocks noGrp="1"/>
          </p:cNvSpPr>
          <p:nvPr>
            <p:ph idx="1"/>
          </p:nvPr>
        </p:nvSpPr>
        <p:spPr>
          <a:xfrm>
            <a:off x="4025837" y="1743134"/>
            <a:ext cx="7894188"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p:cNvSpPr>
            <a:spLocks noGrp="1"/>
          </p:cNvSpPr>
          <p:nvPr>
            <p:ph type="body" sz="half" idx="2"/>
          </p:nvPr>
        </p:nvSpPr>
        <p:spPr>
          <a:xfrm>
            <a:off x="223784" y="1730018"/>
            <a:ext cx="329184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a:r>
              <a:rPr lang="zh-CN" altLang="en-US"/>
              <a:t>单击此处编辑母版文本样式</a:t>
            </a:r>
          </a:p>
        </p:txBody>
      </p:sp>
      <p:sp>
        <p:nvSpPr>
          <p:cNvPr id="7" name="日期占位符 4"/>
          <p:cNvSpPr>
            <a:spLocks noGrp="1"/>
          </p:cNvSpPr>
          <p:nvPr>
            <p:ph type="dt" sz="half" idx="10"/>
          </p:nvPr>
        </p:nvSpPr>
        <p:spPr/>
        <p:txBody>
          <a:bodyPr/>
          <a:lstStyle>
            <a:lvl1pPr>
              <a:defRPr/>
            </a:lvl1pPr>
          </a:lstStyle>
          <a:p>
            <a:pPr fontAlgn="base">
              <a:spcBef>
                <a:spcPct val="0"/>
              </a:spcBef>
              <a:spcAft>
                <a:spcPct val="0"/>
              </a:spcAft>
              <a:defRPr/>
            </a:pPr>
            <a:endParaRPr lang="zh-CN" altLang="zh-CN">
              <a:solidFill>
                <a:prstClr val="black">
                  <a:tint val="95000"/>
                </a:prstClr>
              </a:solidFill>
            </a:endParaRPr>
          </a:p>
        </p:txBody>
      </p:sp>
      <p:sp>
        <p:nvSpPr>
          <p:cNvPr id="8" name="页脚占位符 5"/>
          <p:cNvSpPr>
            <a:spLocks noGrp="1"/>
          </p:cNvSpPr>
          <p:nvPr>
            <p:ph type="ftr" sz="quarter" idx="11"/>
          </p:nvPr>
        </p:nvSpPr>
        <p:spPr/>
        <p:txBody>
          <a:bodyPr/>
          <a:lstStyle>
            <a:lvl1pPr>
              <a:defRPr/>
            </a:lvl1pPr>
          </a:lstStyle>
          <a:p>
            <a:pPr fontAlgn="base">
              <a:spcBef>
                <a:spcPct val="0"/>
              </a:spcBef>
              <a:spcAft>
                <a:spcPct val="0"/>
              </a:spcAft>
              <a:defRPr/>
            </a:pPr>
            <a:endParaRPr lang="zh-CN" altLang="zh-CN">
              <a:solidFill>
                <a:prstClr val="black">
                  <a:tint val="95000"/>
                </a:prstClr>
              </a:solidFill>
            </a:endParaRPr>
          </a:p>
        </p:txBody>
      </p:sp>
      <p:sp>
        <p:nvSpPr>
          <p:cNvPr id="9" name="灯片编号占位符 6"/>
          <p:cNvSpPr>
            <a:spLocks noGrp="1"/>
          </p:cNvSpPr>
          <p:nvPr>
            <p:ph type="sldNum" sz="quarter" idx="12"/>
          </p:nvPr>
        </p:nvSpPr>
        <p:spPr/>
        <p:txBody>
          <a:bodyPr/>
          <a:lstStyle>
            <a:lvl1pPr>
              <a:defRPr/>
            </a:lvl1pPr>
          </a:lstStyle>
          <a:p>
            <a:pPr fontAlgn="base">
              <a:spcBef>
                <a:spcPct val="0"/>
              </a:spcBef>
              <a:spcAft>
                <a:spcPct val="0"/>
              </a:spcAft>
              <a:defRPr/>
            </a:pPr>
            <a:fld id="{1AFE88D4-E1C2-47DF-BA30-B2067063551B}" type="slidenum">
              <a:rPr lang="zh-CN" altLang="zh-CN" smtClean="0">
                <a:solidFill>
                  <a:prstClr val="black">
                    <a:tint val="95000"/>
                  </a:prstClr>
                </a:solidFill>
              </a:rPr>
              <a:pPr fontAlgn="base">
                <a:spcBef>
                  <a:spcPct val="0"/>
                </a:spcBef>
                <a:spcAft>
                  <a:spcPct val="0"/>
                </a:spcAft>
                <a:defRPr/>
              </a:pPr>
              <a:t>‹#›</a:t>
            </a:fld>
            <a:endParaRPr lang="zh-CN" altLang="zh-CN">
              <a:solidFill>
                <a:prstClr val="black">
                  <a:tint val="95000"/>
                </a:prstClr>
              </a:solidFill>
            </a:endParaRPr>
          </a:p>
        </p:txBody>
      </p:sp>
    </p:spTree>
    <p:extLst>
      <p:ext uri="{BB962C8B-B14F-4D97-AF65-F5344CB8AC3E}">
        <p14:creationId xmlns:p14="http://schemas.microsoft.com/office/powerpoint/2010/main" val="36331651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2"/>
        </a:solidFill>
        <a:effectLst/>
      </p:bgPr>
    </p:bg>
    <p:spTree>
      <p:nvGrpSpPr>
        <p:cNvPr id="1" name=""/>
        <p:cNvGrpSpPr/>
        <p:nvPr/>
      </p:nvGrpSpPr>
      <p:grpSpPr>
        <a:xfrm>
          <a:off x="0" y="0"/>
          <a:ext cx="0" cy="0"/>
          <a:chOff x="0" y="0"/>
          <a:chExt cx="0" cy="0"/>
        </a:xfrm>
      </p:grpSpPr>
      <p:sp>
        <p:nvSpPr>
          <p:cNvPr id="5" name="矩形 4"/>
          <p:cNvSpPr/>
          <p:nvPr/>
        </p:nvSpPr>
        <p:spPr>
          <a:xfrm>
            <a:off x="3807885" y="0"/>
            <a:ext cx="61383"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6" name="矩形 5"/>
          <p:cNvSpPr/>
          <p:nvPr/>
        </p:nvSpPr>
        <p:spPr bwMode="invGray">
          <a:xfrm>
            <a:off x="3807885" y="0"/>
            <a:ext cx="61383"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2" name="标题 1"/>
          <p:cNvSpPr>
            <a:spLocks noGrp="1"/>
          </p:cNvSpPr>
          <p:nvPr>
            <p:ph type="title"/>
          </p:nvPr>
        </p:nvSpPr>
        <p:spPr>
          <a:xfrm>
            <a:off x="219456" y="155448"/>
            <a:ext cx="3366867" cy="978408"/>
          </a:xfrm>
        </p:spPr>
        <p:txBody>
          <a:bodyPr lIns="73152" bIns="0" anchor="b">
            <a:sp3d prstMaterial="matte"/>
          </a:bodyPr>
          <a:lstStyle>
            <a:lvl1pPr algn="l">
              <a:defRPr sz="2000" b="0"/>
            </a:lvl1pPr>
            <a:extLst/>
          </a:lstStyle>
          <a:p>
            <a:r>
              <a:rPr lang="zh-CN" altLang="en-US"/>
              <a:t>单击此处编辑母版标题样式</a:t>
            </a:r>
            <a:endParaRPr lang="en-US"/>
          </a:p>
        </p:txBody>
      </p:sp>
      <p:sp>
        <p:nvSpPr>
          <p:cNvPr id="3" name="图片占位符 2"/>
          <p:cNvSpPr>
            <a:spLocks noGrp="1"/>
          </p:cNvSpPr>
          <p:nvPr>
            <p:ph type="pic" idx="1"/>
          </p:nvPr>
        </p:nvSpPr>
        <p:spPr>
          <a:xfrm>
            <a:off x="3871741" y="1484808"/>
            <a:ext cx="8329863" cy="5373192"/>
          </a:xfrm>
          <a:solidFill>
            <a:schemeClr val="bg2">
              <a:shade val="75000"/>
            </a:schemeClr>
          </a:solidFill>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pPr lvl="0"/>
            <a:r>
              <a:rPr lang="zh-CN" altLang="en-US" noProof="0"/>
              <a:t>单击图标添加图片</a:t>
            </a:r>
            <a:endParaRPr lang="en-US" noProof="0" dirty="0"/>
          </a:p>
        </p:txBody>
      </p:sp>
      <p:sp>
        <p:nvSpPr>
          <p:cNvPr id="4" name="文本占位符 3"/>
          <p:cNvSpPr>
            <a:spLocks noGrp="1"/>
          </p:cNvSpPr>
          <p:nvPr>
            <p:ph type="body" sz="half" idx="2"/>
          </p:nvPr>
        </p:nvSpPr>
        <p:spPr>
          <a:xfrm>
            <a:off x="219456" y="1728216"/>
            <a:ext cx="329184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a:r>
              <a:rPr lang="zh-CN" altLang="en-US"/>
              <a:t>单击此处编辑母版文本样式</a:t>
            </a:r>
          </a:p>
        </p:txBody>
      </p:sp>
      <p:sp>
        <p:nvSpPr>
          <p:cNvPr id="7" name="日期占位符 4"/>
          <p:cNvSpPr>
            <a:spLocks noGrp="1"/>
          </p:cNvSpPr>
          <p:nvPr>
            <p:ph type="dt" sz="half" idx="10"/>
          </p:nvPr>
        </p:nvSpPr>
        <p:spPr>
          <a:xfrm>
            <a:off x="220133" y="1169988"/>
            <a:ext cx="3363384" cy="201612"/>
          </a:xfrm>
        </p:spPr>
        <p:txBody>
          <a:bodyPr/>
          <a:lstStyle>
            <a:lvl1pPr>
              <a:defRPr/>
            </a:lvl1pPr>
          </a:lstStyle>
          <a:p>
            <a:pPr fontAlgn="base">
              <a:spcBef>
                <a:spcPct val="0"/>
              </a:spcBef>
              <a:spcAft>
                <a:spcPct val="0"/>
              </a:spcAft>
              <a:defRPr/>
            </a:pPr>
            <a:endParaRPr lang="zh-CN" altLang="zh-CN">
              <a:solidFill>
                <a:prstClr val="black">
                  <a:tint val="95000"/>
                </a:prstClr>
              </a:solidFill>
            </a:endParaRPr>
          </a:p>
        </p:txBody>
      </p:sp>
      <p:sp>
        <p:nvSpPr>
          <p:cNvPr id="8" name="页脚占位符 5"/>
          <p:cNvSpPr>
            <a:spLocks noGrp="1"/>
          </p:cNvSpPr>
          <p:nvPr>
            <p:ph type="ftr" sz="quarter" idx="11"/>
          </p:nvPr>
        </p:nvSpPr>
        <p:spPr>
          <a:xfrm>
            <a:off x="4047067" y="1169988"/>
            <a:ext cx="6925733" cy="201612"/>
          </a:xfrm>
        </p:spPr>
        <p:txBody>
          <a:bodyPr/>
          <a:lstStyle>
            <a:lvl1pPr>
              <a:defRPr>
                <a:solidFill>
                  <a:schemeClr val="bg1">
                    <a:shade val="50000"/>
                  </a:schemeClr>
                </a:solidFill>
              </a:defRPr>
            </a:lvl1pPr>
          </a:lstStyle>
          <a:p>
            <a:pPr fontAlgn="base">
              <a:spcBef>
                <a:spcPct val="0"/>
              </a:spcBef>
              <a:spcAft>
                <a:spcPct val="0"/>
              </a:spcAft>
              <a:defRPr/>
            </a:pPr>
            <a:endParaRPr lang="zh-CN" altLang="zh-CN">
              <a:solidFill>
                <a:prstClr val="white">
                  <a:shade val="50000"/>
                </a:prstClr>
              </a:solidFill>
            </a:endParaRPr>
          </a:p>
        </p:txBody>
      </p:sp>
      <p:sp>
        <p:nvSpPr>
          <p:cNvPr id="9" name="灯片编号占位符 6"/>
          <p:cNvSpPr>
            <a:spLocks noGrp="1"/>
          </p:cNvSpPr>
          <p:nvPr>
            <p:ph type="sldNum" sz="quarter" idx="12"/>
          </p:nvPr>
        </p:nvSpPr>
        <p:spPr>
          <a:xfrm>
            <a:off x="11118851" y="1169988"/>
            <a:ext cx="977900" cy="201612"/>
          </a:xfrm>
        </p:spPr>
        <p:txBody>
          <a:bodyPr/>
          <a:lstStyle>
            <a:lvl1pPr>
              <a:defRPr/>
            </a:lvl1pPr>
          </a:lstStyle>
          <a:p>
            <a:pPr fontAlgn="base">
              <a:spcBef>
                <a:spcPct val="0"/>
              </a:spcBef>
              <a:spcAft>
                <a:spcPct val="0"/>
              </a:spcAft>
              <a:defRPr/>
            </a:pPr>
            <a:fld id="{85A4B0D6-495D-4BFA-95C8-4695B1EAC597}" type="slidenum">
              <a:rPr lang="zh-CN" altLang="zh-CN" smtClean="0">
                <a:solidFill>
                  <a:prstClr val="black">
                    <a:tint val="95000"/>
                  </a:prstClr>
                </a:solidFill>
              </a:rPr>
              <a:pPr fontAlgn="base">
                <a:spcBef>
                  <a:spcPct val="0"/>
                </a:spcBef>
                <a:spcAft>
                  <a:spcPct val="0"/>
                </a:spcAft>
                <a:defRPr/>
              </a:pPr>
              <a:t>‹#›</a:t>
            </a:fld>
            <a:endParaRPr lang="zh-CN" altLang="zh-CN">
              <a:solidFill>
                <a:prstClr val="black">
                  <a:tint val="95000"/>
                </a:prstClr>
              </a:solidFill>
            </a:endParaRPr>
          </a:p>
        </p:txBody>
      </p:sp>
    </p:spTree>
    <p:extLst>
      <p:ext uri="{BB962C8B-B14F-4D97-AF65-F5344CB8AC3E}">
        <p14:creationId xmlns:p14="http://schemas.microsoft.com/office/powerpoint/2010/main" val="1809246115"/>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p:cNvSpPr>
            <a:spLocks noGrp="1"/>
          </p:cNvSpPr>
          <p:nvPr>
            <p:ph type="dt" sz="half" idx="10"/>
          </p:nvPr>
        </p:nvSpPr>
        <p:spPr/>
        <p:txBody>
          <a:bodyPr/>
          <a:lstStyle>
            <a:lvl1pPr>
              <a:defRPr/>
            </a:lvl1pPr>
          </a:lstStyle>
          <a:p>
            <a:pPr fontAlgn="base">
              <a:spcBef>
                <a:spcPct val="0"/>
              </a:spcBef>
              <a:spcAft>
                <a:spcPct val="0"/>
              </a:spcAft>
              <a:defRPr/>
            </a:pPr>
            <a:endParaRPr lang="zh-CN" altLang="zh-CN">
              <a:solidFill>
                <a:prstClr val="black">
                  <a:tint val="95000"/>
                </a:prstClr>
              </a:solidFill>
            </a:endParaRPr>
          </a:p>
        </p:txBody>
      </p:sp>
      <p:sp>
        <p:nvSpPr>
          <p:cNvPr id="5" name="页脚占位符 4"/>
          <p:cNvSpPr>
            <a:spLocks noGrp="1"/>
          </p:cNvSpPr>
          <p:nvPr>
            <p:ph type="ftr" sz="quarter" idx="11"/>
          </p:nvPr>
        </p:nvSpPr>
        <p:spPr/>
        <p:txBody>
          <a:bodyPr/>
          <a:lstStyle>
            <a:lvl1pPr>
              <a:defRPr/>
            </a:lvl1pPr>
          </a:lstStyle>
          <a:p>
            <a:pPr fontAlgn="base">
              <a:spcBef>
                <a:spcPct val="0"/>
              </a:spcBef>
              <a:spcAft>
                <a:spcPct val="0"/>
              </a:spcAft>
              <a:defRPr/>
            </a:pPr>
            <a:endParaRPr lang="zh-CN" altLang="zh-CN">
              <a:solidFill>
                <a:prstClr val="black">
                  <a:tint val="95000"/>
                </a:prstClr>
              </a:solidFill>
            </a:endParaRPr>
          </a:p>
        </p:txBody>
      </p:sp>
      <p:sp>
        <p:nvSpPr>
          <p:cNvPr id="6" name="灯片编号占位符 5"/>
          <p:cNvSpPr>
            <a:spLocks noGrp="1"/>
          </p:cNvSpPr>
          <p:nvPr>
            <p:ph type="sldNum" sz="quarter" idx="12"/>
          </p:nvPr>
        </p:nvSpPr>
        <p:spPr/>
        <p:txBody>
          <a:bodyPr/>
          <a:lstStyle>
            <a:lvl1pPr>
              <a:defRPr/>
            </a:lvl1pPr>
          </a:lstStyle>
          <a:p>
            <a:pPr fontAlgn="base">
              <a:spcBef>
                <a:spcPct val="0"/>
              </a:spcBef>
              <a:spcAft>
                <a:spcPct val="0"/>
              </a:spcAft>
              <a:defRPr/>
            </a:pPr>
            <a:fld id="{1A179898-822E-4310-A82C-78C916608F58}" type="slidenum">
              <a:rPr lang="zh-CN" altLang="zh-CN" smtClean="0">
                <a:solidFill>
                  <a:prstClr val="black">
                    <a:tint val="95000"/>
                  </a:prstClr>
                </a:solidFill>
              </a:rPr>
              <a:pPr fontAlgn="base">
                <a:spcBef>
                  <a:spcPct val="0"/>
                </a:spcBef>
                <a:spcAft>
                  <a:spcPct val="0"/>
                </a:spcAft>
                <a:defRPr/>
              </a:pPr>
              <a:t>‹#›</a:t>
            </a:fld>
            <a:endParaRPr lang="zh-CN" altLang="zh-CN">
              <a:solidFill>
                <a:prstClr val="black">
                  <a:tint val="95000"/>
                </a:prstClr>
              </a:solidFill>
            </a:endParaRPr>
          </a:p>
        </p:txBody>
      </p:sp>
    </p:spTree>
    <p:extLst>
      <p:ext uri="{BB962C8B-B14F-4D97-AF65-F5344CB8AC3E}">
        <p14:creationId xmlns:p14="http://schemas.microsoft.com/office/powerpoint/2010/main" val="118266678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4" name="矩形 3"/>
          <p:cNvSpPr/>
          <p:nvPr/>
        </p:nvSpPr>
        <p:spPr bwMode="invGray">
          <a:xfrm>
            <a:off x="8798985" y="0"/>
            <a:ext cx="61383"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5" name="矩形 4"/>
          <p:cNvSpPr/>
          <p:nvPr/>
        </p:nvSpPr>
        <p:spPr bwMode="ltGray">
          <a:xfrm>
            <a:off x="8864600" y="0"/>
            <a:ext cx="3352800"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2" name="竖排标题 1"/>
          <p:cNvSpPr>
            <a:spLocks noGrp="1"/>
          </p:cNvSpPr>
          <p:nvPr>
            <p:ph type="title" orient="vert"/>
          </p:nvPr>
        </p:nvSpPr>
        <p:spPr>
          <a:xfrm>
            <a:off x="9042400" y="274641"/>
            <a:ext cx="2540000" cy="5851525"/>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609600" y="304801"/>
            <a:ext cx="80264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日期占位符 3"/>
          <p:cNvSpPr>
            <a:spLocks noGrp="1"/>
          </p:cNvSpPr>
          <p:nvPr>
            <p:ph type="dt" sz="half" idx="10"/>
          </p:nvPr>
        </p:nvSpPr>
        <p:spPr/>
        <p:txBody>
          <a:bodyPr/>
          <a:lstStyle>
            <a:lvl1pPr>
              <a:defRPr/>
            </a:lvl1pPr>
          </a:lstStyle>
          <a:p>
            <a:pPr fontAlgn="base">
              <a:spcBef>
                <a:spcPct val="0"/>
              </a:spcBef>
              <a:spcAft>
                <a:spcPct val="0"/>
              </a:spcAft>
              <a:defRPr/>
            </a:pPr>
            <a:endParaRPr lang="zh-CN" altLang="zh-CN">
              <a:solidFill>
                <a:prstClr val="black">
                  <a:tint val="95000"/>
                </a:prstClr>
              </a:solidFill>
            </a:endParaRPr>
          </a:p>
        </p:txBody>
      </p:sp>
      <p:sp>
        <p:nvSpPr>
          <p:cNvPr id="7" name="页脚占位符 4"/>
          <p:cNvSpPr>
            <a:spLocks noGrp="1"/>
          </p:cNvSpPr>
          <p:nvPr>
            <p:ph type="ftr" sz="quarter" idx="11"/>
          </p:nvPr>
        </p:nvSpPr>
        <p:spPr>
          <a:xfrm>
            <a:off x="3520018" y="6376989"/>
            <a:ext cx="5115983" cy="365125"/>
          </a:xfrm>
        </p:spPr>
        <p:txBody>
          <a:bodyPr/>
          <a:lstStyle>
            <a:lvl1pPr>
              <a:defRPr/>
            </a:lvl1pPr>
          </a:lstStyle>
          <a:p>
            <a:pPr fontAlgn="base">
              <a:spcBef>
                <a:spcPct val="0"/>
              </a:spcBef>
              <a:spcAft>
                <a:spcPct val="0"/>
              </a:spcAft>
              <a:defRPr/>
            </a:pPr>
            <a:endParaRPr lang="zh-CN" altLang="zh-CN">
              <a:solidFill>
                <a:prstClr val="black">
                  <a:tint val="95000"/>
                </a:prstClr>
              </a:solidFill>
            </a:endParaRPr>
          </a:p>
        </p:txBody>
      </p:sp>
      <p:sp>
        <p:nvSpPr>
          <p:cNvPr id="8" name="灯片编号占位符 5"/>
          <p:cNvSpPr>
            <a:spLocks noGrp="1"/>
          </p:cNvSpPr>
          <p:nvPr>
            <p:ph type="sldNum" sz="quarter" idx="12"/>
          </p:nvPr>
        </p:nvSpPr>
        <p:spPr/>
        <p:txBody>
          <a:bodyPr/>
          <a:lstStyle>
            <a:lvl1pPr>
              <a:defRPr/>
            </a:lvl1pPr>
          </a:lstStyle>
          <a:p>
            <a:pPr fontAlgn="base">
              <a:spcBef>
                <a:spcPct val="0"/>
              </a:spcBef>
              <a:spcAft>
                <a:spcPct val="0"/>
              </a:spcAft>
              <a:defRPr/>
            </a:pPr>
            <a:fld id="{94A050BB-930C-418B-9D0F-CA4FCCC3922B}" type="slidenum">
              <a:rPr lang="zh-CN" altLang="zh-CN" smtClean="0">
                <a:solidFill>
                  <a:prstClr val="black">
                    <a:tint val="95000"/>
                  </a:prstClr>
                </a:solidFill>
              </a:rPr>
              <a:pPr fontAlgn="base">
                <a:spcBef>
                  <a:spcPct val="0"/>
                </a:spcBef>
                <a:spcAft>
                  <a:spcPct val="0"/>
                </a:spcAft>
                <a:defRPr/>
              </a:pPr>
              <a:t>‹#›</a:t>
            </a:fld>
            <a:endParaRPr lang="zh-CN" altLang="zh-CN">
              <a:solidFill>
                <a:prstClr val="black">
                  <a:tint val="95000"/>
                </a:prstClr>
              </a:solidFill>
            </a:endParaRPr>
          </a:p>
        </p:txBody>
      </p:sp>
    </p:spTree>
    <p:extLst>
      <p:ext uri="{BB962C8B-B14F-4D97-AF65-F5344CB8AC3E}">
        <p14:creationId xmlns:p14="http://schemas.microsoft.com/office/powerpoint/2010/main" val="382968176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397477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日期占位符 2"/>
          <p:cNvSpPr>
            <a:spLocks noGrp="1"/>
          </p:cNvSpPr>
          <p:nvPr>
            <p:ph type="dt" sz="half" idx="10"/>
          </p:nvPr>
        </p:nvSpPr>
        <p:spPr/>
        <p:txBody>
          <a:bodyPr/>
          <a:lstStyle/>
          <a:p>
            <a:fld id="{75ECA608-2241-EA4E-9860-EF40A7C168DC}" type="datetimeFigureOut">
              <a:rPr kumimoji="1" lang="zh-CN" altLang="en-US" smtClean="0"/>
              <a:t>2021/3/1</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2433DE98-F34E-D743-B1F8-47C8817395B0}" type="slidenum">
              <a:rPr kumimoji="1" lang="zh-CN" altLang="en-US" smtClean="0"/>
              <a:t>‹#›</a:t>
            </a:fld>
            <a:endParaRPr kumimoji="1" lang="zh-CN" altLang="en-US"/>
          </a:p>
        </p:txBody>
      </p:sp>
    </p:spTree>
    <p:extLst>
      <p:ext uri="{BB962C8B-B14F-4D97-AF65-F5344CB8AC3E}">
        <p14:creationId xmlns:p14="http://schemas.microsoft.com/office/powerpoint/2010/main" val="200782687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52431215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72893613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B712588-04B1-427B-82EE-E8DB90309F08}"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FF9F0C5-380F-41C2-899A-BAC0F0927E16}"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23811772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8" name="Footer Placeholder 7"/>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324458847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14366824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74707614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a:t>单击此处编辑母版标题样式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A54C80-263E-416B-A8E0-580EDEADCBDC}"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19954A3-9DFD-4C44-94BA-B95130A3BA1C}"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9599743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61710568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55174972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w="3175" cmpd="sng">
                  <a:noFill/>
                </a:ln>
                <a:solidFill>
                  <a:srgbClr val="90C226">
                    <a:lumMod val="60000"/>
                    <a:lumOff val="40000"/>
                  </a:srgbClr>
                </a:solidFill>
                <a:effectLst/>
                <a:uLnTx/>
                <a:uFillTx/>
                <a:latin typeface="Arial"/>
                <a:ea typeface="+mn-ea"/>
                <a:cs typeface="+mn-cs"/>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w="3175" cmpd="sng">
                  <a:noFill/>
                </a:ln>
                <a:solidFill>
                  <a:srgbClr val="90C226">
                    <a:lumMod val="60000"/>
                    <a:lumOff val="40000"/>
                  </a:srgbClr>
                </a:solidFill>
                <a:effectLst/>
                <a:uLnTx/>
                <a:uFillTx/>
                <a:latin typeface="Arial"/>
                <a:ea typeface="+mn-ea"/>
                <a:cs typeface="+mn-cs"/>
              </a:rPr>
              <a:t>”</a:t>
            </a:r>
            <a:endParaRPr kumimoji="0" lang="en-US" sz="1800" b="0" i="0" u="none" strike="noStrike" kern="1200" cap="none" spc="0" normalizeH="0" baseline="0" noProof="0" dirty="0">
              <a:ln>
                <a:noFill/>
              </a:ln>
              <a:solidFill>
                <a:srgbClr val="90C226">
                  <a:lumMod val="60000"/>
                  <a:lumOff val="40000"/>
                </a:srgbClr>
              </a:solidFill>
              <a:effectLst/>
              <a:uLnTx/>
              <a:uFillTx/>
              <a:latin typeface="Arial"/>
              <a:ea typeface="+mn-ea"/>
              <a:cs typeface="+mn-cs"/>
            </a:endParaRPr>
          </a:p>
        </p:txBody>
      </p:sp>
    </p:spTree>
    <p:extLst>
      <p:ext uri="{BB962C8B-B14F-4D97-AF65-F5344CB8AC3E}">
        <p14:creationId xmlns:p14="http://schemas.microsoft.com/office/powerpoint/2010/main" val="173621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5ECA608-2241-EA4E-9860-EF40A7C168DC}" type="datetimeFigureOut">
              <a:rPr kumimoji="1" lang="zh-CN" altLang="en-US" smtClean="0"/>
              <a:t>2021/3/1</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2433DE98-F34E-D743-B1F8-47C8817395B0}" type="slidenum">
              <a:rPr kumimoji="1" lang="zh-CN" altLang="en-US" smtClean="0"/>
              <a:t>‹#›</a:t>
            </a:fld>
            <a:endParaRPr kumimoji="1" lang="zh-CN" altLang="en-US"/>
          </a:p>
        </p:txBody>
      </p:sp>
    </p:spTree>
    <p:extLst>
      <p:ext uri="{BB962C8B-B14F-4D97-AF65-F5344CB8AC3E}">
        <p14:creationId xmlns:p14="http://schemas.microsoft.com/office/powerpoint/2010/main" val="294169428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117045418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w="3175" cmpd="sng">
                  <a:noFill/>
                </a:ln>
                <a:solidFill>
                  <a:srgbClr val="90C226">
                    <a:lumMod val="60000"/>
                    <a:lumOff val="40000"/>
                  </a:srgbClr>
                </a:solidFill>
                <a:effectLst/>
                <a:uLnTx/>
                <a:uFillTx/>
                <a:latin typeface="Arial"/>
                <a:ea typeface="+mn-ea"/>
                <a:cs typeface="+mn-cs"/>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w="3175" cmpd="sng">
                  <a:noFill/>
                </a:ln>
                <a:solidFill>
                  <a:srgbClr val="90C226">
                    <a:lumMod val="60000"/>
                    <a:lumOff val="40000"/>
                  </a:srgbClr>
                </a:solidFill>
                <a:effectLst/>
                <a:uLnTx/>
                <a:uFillTx/>
                <a:latin typeface="Arial"/>
                <a:ea typeface="+mn-ea"/>
                <a:cs typeface="+mn-cs"/>
              </a:rPr>
              <a:t>”</a:t>
            </a:r>
          </a:p>
        </p:txBody>
      </p:sp>
    </p:spTree>
    <p:extLst>
      <p:ext uri="{BB962C8B-B14F-4D97-AF65-F5344CB8AC3E}">
        <p14:creationId xmlns:p14="http://schemas.microsoft.com/office/powerpoint/2010/main" val="111226481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98913607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5C6B4A9-1611-4792-9094-5F34BCA07E0B}"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333C77-0158-454C-844F-B7AB9BD7DAD4}"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01499538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68232666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标题与副标题">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889000" y="1149350"/>
            <a:ext cx="10414000" cy="2324100"/>
          </a:xfrm>
          <a:prstGeom prst="rect">
            <a:avLst/>
          </a:prstGeom>
        </p:spPr>
        <p:txBody>
          <a:bodyPr anchor="b"/>
          <a:lstStyle/>
          <a:p>
            <a:r>
              <a:rPr lang="zh-CN" altLang="en-US"/>
              <a:t>单击此处编辑母版标题样式</a:t>
            </a:r>
            <a:endParaRPr/>
          </a:p>
        </p:txBody>
      </p:sp>
      <p:sp>
        <p:nvSpPr>
          <p:cNvPr id="12" name="正文级别 1…"/>
          <p:cNvSpPr txBox="1">
            <a:spLocks noGrp="1"/>
          </p:cNvSpPr>
          <p:nvPr>
            <p:ph type="body" sz="quarter" idx="1"/>
          </p:nvPr>
        </p:nvSpPr>
        <p:spPr>
          <a:xfrm>
            <a:off x="889000" y="3536950"/>
            <a:ext cx="10414000" cy="793750"/>
          </a:xfrm>
          <a:prstGeom prst="rect">
            <a:avLst/>
          </a:prstGeom>
        </p:spPr>
        <p:txBody>
          <a:bodyPr anchor="t"/>
          <a:lstStyle>
            <a:lvl1pPr marL="0" indent="0" algn="ctr">
              <a:lnSpc>
                <a:spcPct val="100000"/>
              </a:lnSpc>
              <a:spcBef>
                <a:spcPts val="0"/>
              </a:spcBef>
              <a:buSzTx/>
              <a:buNone/>
              <a:defRPr sz="2700">
                <a:solidFill>
                  <a:srgbClr val="929292"/>
                </a:solidFill>
              </a:defRPr>
            </a:lvl1pPr>
            <a:lvl2pPr marL="0" indent="114300" algn="ctr">
              <a:lnSpc>
                <a:spcPct val="100000"/>
              </a:lnSpc>
              <a:spcBef>
                <a:spcPts val="0"/>
              </a:spcBef>
              <a:buSzTx/>
              <a:buNone/>
              <a:defRPr sz="2700">
                <a:solidFill>
                  <a:srgbClr val="929292"/>
                </a:solidFill>
              </a:defRPr>
            </a:lvl2pPr>
            <a:lvl3pPr marL="0" indent="228600" algn="ctr">
              <a:lnSpc>
                <a:spcPct val="100000"/>
              </a:lnSpc>
              <a:spcBef>
                <a:spcPts val="0"/>
              </a:spcBef>
              <a:buSzTx/>
              <a:buNone/>
              <a:defRPr sz="2700">
                <a:solidFill>
                  <a:srgbClr val="929292"/>
                </a:solidFill>
              </a:defRPr>
            </a:lvl3pPr>
            <a:lvl4pPr marL="0" indent="342900" algn="ctr">
              <a:lnSpc>
                <a:spcPct val="100000"/>
              </a:lnSpc>
              <a:spcBef>
                <a:spcPts val="0"/>
              </a:spcBef>
              <a:buSzTx/>
              <a:buNone/>
              <a:defRPr sz="2700">
                <a:solidFill>
                  <a:srgbClr val="929292"/>
                </a:solidFill>
              </a:defRPr>
            </a:lvl4pPr>
            <a:lvl5pPr marL="0" indent="457200" algn="ctr">
              <a:lnSpc>
                <a:spcPct val="100000"/>
              </a:lnSpc>
              <a:spcBef>
                <a:spcPts val="0"/>
              </a:spcBef>
              <a:buSzTx/>
              <a:buNone/>
              <a:defRPr sz="2700">
                <a:solidFill>
                  <a:srgbClr val="929292"/>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
        <p:nvSpPr>
          <p:cNvPr id="13" name="幻灯片编号"/>
          <p:cNvSpPr txBox="1">
            <a:spLocks noGrp="1"/>
          </p:cNvSpPr>
          <p:nvPr>
            <p:ph type="sldNum" sz="quarter" idx="2"/>
          </p:nvPr>
        </p:nvSpPr>
        <p:spPr>
          <a:prstGeom prst="rect">
            <a:avLst/>
          </a:prstGeom>
        </p:spPr>
        <p:txBody>
          <a:bodyPr/>
          <a:lstStyle/>
          <a:p>
            <a:pPr algn="ctr" defTabSz="412750" hangingPunct="0"/>
            <a:fld id="{86CB4B4D-7CA3-9044-876B-883B54F8677D}" type="slidenum">
              <a:rPr lang="en-US" altLang="zh-CN" kern="0" smtClean="0">
                <a:solidFill>
                  <a:srgbClr val="000000"/>
                </a:solidFill>
              </a:rPr>
              <a:pPr algn="ctr" defTabSz="412750" hangingPunct="0"/>
              <a:t>‹#›</a:t>
            </a:fld>
            <a:endParaRPr lang="en-US" altLang="zh-CN" kern="0">
              <a:solidFill>
                <a:srgbClr val="000000"/>
              </a:solidFill>
            </a:endParaRPr>
          </a:p>
        </p:txBody>
      </p:sp>
    </p:spTree>
    <p:extLst>
      <p:ext uri="{BB962C8B-B14F-4D97-AF65-F5344CB8AC3E}">
        <p14:creationId xmlns:p14="http://schemas.microsoft.com/office/powerpoint/2010/main" val="2795837327"/>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type="tx" preserve="1">
  <p:cSld name="照片 - 水平">
    <p:spTree>
      <p:nvGrpSpPr>
        <p:cNvPr id="1" name=""/>
        <p:cNvGrpSpPr/>
        <p:nvPr/>
      </p:nvGrpSpPr>
      <p:grpSpPr>
        <a:xfrm>
          <a:off x="0" y="0"/>
          <a:ext cx="0" cy="0"/>
          <a:chOff x="0" y="0"/>
          <a:chExt cx="0" cy="0"/>
        </a:xfrm>
      </p:grpSpPr>
      <p:sp>
        <p:nvSpPr>
          <p:cNvPr id="20" name="图像"/>
          <p:cNvSpPr>
            <a:spLocks noGrp="1"/>
          </p:cNvSpPr>
          <p:nvPr>
            <p:ph type="pic" idx="13"/>
          </p:nvPr>
        </p:nvSpPr>
        <p:spPr>
          <a:xfrm>
            <a:off x="1562984" y="336550"/>
            <a:ext cx="9067801" cy="4368800"/>
          </a:xfrm>
          <a:prstGeom prst="rect">
            <a:avLst/>
          </a:prstGeom>
        </p:spPr>
        <p:txBody>
          <a:bodyPr lIns="91439" tIns="45719" rIns="91439" bIns="45719" anchor="t">
            <a:noAutofit/>
          </a:bodyPr>
          <a:lstStyle/>
          <a:p>
            <a:r>
              <a:rPr lang="zh-CN" altLang="en-US"/>
              <a:t>单击图标添加图片</a:t>
            </a:r>
            <a:endParaRPr/>
          </a:p>
        </p:txBody>
      </p:sp>
      <p:sp>
        <p:nvSpPr>
          <p:cNvPr id="21" name="标题文本"/>
          <p:cNvSpPr txBox="1">
            <a:spLocks noGrp="1"/>
          </p:cNvSpPr>
          <p:nvPr>
            <p:ph type="title"/>
          </p:nvPr>
        </p:nvSpPr>
        <p:spPr>
          <a:xfrm>
            <a:off x="317500" y="4756150"/>
            <a:ext cx="11557000" cy="1003300"/>
          </a:xfrm>
          <a:prstGeom prst="rect">
            <a:avLst/>
          </a:prstGeom>
        </p:spPr>
        <p:txBody>
          <a:bodyPr anchor="b"/>
          <a:lstStyle/>
          <a:p>
            <a:r>
              <a:rPr lang="zh-CN" altLang="en-US"/>
              <a:t>单击此处编辑母版标题样式</a:t>
            </a:r>
            <a:endParaRPr/>
          </a:p>
        </p:txBody>
      </p:sp>
      <p:sp>
        <p:nvSpPr>
          <p:cNvPr id="22" name="正文级别 1…"/>
          <p:cNvSpPr txBox="1">
            <a:spLocks noGrp="1"/>
          </p:cNvSpPr>
          <p:nvPr>
            <p:ph type="body" sz="quarter" idx="1"/>
          </p:nvPr>
        </p:nvSpPr>
        <p:spPr>
          <a:xfrm>
            <a:off x="317500" y="5721350"/>
            <a:ext cx="11557000" cy="793750"/>
          </a:xfrm>
          <a:prstGeom prst="rect">
            <a:avLst/>
          </a:prstGeom>
        </p:spPr>
        <p:txBody>
          <a:bodyPr anchor="t"/>
          <a:lstStyle>
            <a:lvl1pPr marL="0" indent="0" algn="ctr">
              <a:lnSpc>
                <a:spcPct val="100000"/>
              </a:lnSpc>
              <a:spcBef>
                <a:spcPts val="0"/>
              </a:spcBef>
              <a:buSzTx/>
              <a:buNone/>
              <a:defRPr sz="2700">
                <a:solidFill>
                  <a:srgbClr val="929292"/>
                </a:solidFill>
              </a:defRPr>
            </a:lvl1pPr>
            <a:lvl2pPr marL="0" indent="114300" algn="ctr">
              <a:lnSpc>
                <a:spcPct val="100000"/>
              </a:lnSpc>
              <a:spcBef>
                <a:spcPts val="0"/>
              </a:spcBef>
              <a:buSzTx/>
              <a:buNone/>
              <a:defRPr sz="2700">
                <a:solidFill>
                  <a:srgbClr val="929292"/>
                </a:solidFill>
              </a:defRPr>
            </a:lvl2pPr>
            <a:lvl3pPr marL="0" indent="228600" algn="ctr">
              <a:lnSpc>
                <a:spcPct val="100000"/>
              </a:lnSpc>
              <a:spcBef>
                <a:spcPts val="0"/>
              </a:spcBef>
              <a:buSzTx/>
              <a:buNone/>
              <a:defRPr sz="2700">
                <a:solidFill>
                  <a:srgbClr val="929292"/>
                </a:solidFill>
              </a:defRPr>
            </a:lvl3pPr>
            <a:lvl4pPr marL="0" indent="342900" algn="ctr">
              <a:lnSpc>
                <a:spcPct val="100000"/>
              </a:lnSpc>
              <a:spcBef>
                <a:spcPts val="0"/>
              </a:spcBef>
              <a:buSzTx/>
              <a:buNone/>
              <a:defRPr sz="2700">
                <a:solidFill>
                  <a:srgbClr val="929292"/>
                </a:solidFill>
              </a:defRPr>
            </a:lvl4pPr>
            <a:lvl5pPr marL="0" indent="457200" algn="ctr">
              <a:lnSpc>
                <a:spcPct val="100000"/>
              </a:lnSpc>
              <a:spcBef>
                <a:spcPts val="0"/>
              </a:spcBef>
              <a:buSzTx/>
              <a:buNone/>
              <a:defRPr sz="2700">
                <a:solidFill>
                  <a:srgbClr val="929292"/>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
        <p:nvSpPr>
          <p:cNvPr id="23" name="幻灯片编号"/>
          <p:cNvSpPr txBox="1">
            <a:spLocks noGrp="1"/>
          </p:cNvSpPr>
          <p:nvPr>
            <p:ph type="sldNum" sz="quarter" idx="2"/>
          </p:nvPr>
        </p:nvSpPr>
        <p:spPr>
          <a:prstGeom prst="rect">
            <a:avLst/>
          </a:prstGeom>
        </p:spPr>
        <p:txBody>
          <a:bodyPr/>
          <a:lstStyle/>
          <a:p>
            <a:pPr algn="ctr" defTabSz="412750" hangingPunct="0"/>
            <a:fld id="{86CB4B4D-7CA3-9044-876B-883B54F8677D}" type="slidenum">
              <a:rPr lang="en-US" altLang="zh-CN" kern="0" smtClean="0">
                <a:solidFill>
                  <a:srgbClr val="000000"/>
                </a:solidFill>
              </a:rPr>
              <a:pPr algn="ctr" defTabSz="412750" hangingPunct="0"/>
              <a:t>‹#›</a:t>
            </a:fld>
            <a:endParaRPr lang="en-US" altLang="zh-CN" kern="0">
              <a:solidFill>
                <a:srgbClr val="000000"/>
              </a:solidFill>
            </a:endParaRPr>
          </a:p>
        </p:txBody>
      </p:sp>
    </p:spTree>
    <p:extLst>
      <p:ext uri="{BB962C8B-B14F-4D97-AF65-F5344CB8AC3E}">
        <p14:creationId xmlns:p14="http://schemas.microsoft.com/office/powerpoint/2010/main" val="3852083558"/>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type="tx" preserve="1">
  <p:cSld name="标题 - 居中">
    <p:spTree>
      <p:nvGrpSpPr>
        <p:cNvPr id="1" name=""/>
        <p:cNvGrpSpPr/>
        <p:nvPr/>
      </p:nvGrpSpPr>
      <p:grpSpPr>
        <a:xfrm>
          <a:off x="0" y="0"/>
          <a:ext cx="0" cy="0"/>
          <a:chOff x="0" y="0"/>
          <a:chExt cx="0" cy="0"/>
        </a:xfrm>
      </p:grpSpPr>
      <p:sp>
        <p:nvSpPr>
          <p:cNvPr id="30" name="标题文本"/>
          <p:cNvSpPr txBox="1">
            <a:spLocks noGrp="1"/>
          </p:cNvSpPr>
          <p:nvPr>
            <p:ph type="title"/>
          </p:nvPr>
        </p:nvSpPr>
        <p:spPr>
          <a:xfrm>
            <a:off x="889000" y="2266950"/>
            <a:ext cx="10414000" cy="2324100"/>
          </a:xfrm>
          <a:prstGeom prst="rect">
            <a:avLst/>
          </a:prstGeom>
        </p:spPr>
        <p:txBody>
          <a:bodyPr/>
          <a:lstStyle/>
          <a:p>
            <a:r>
              <a:rPr lang="zh-CN" altLang="en-US"/>
              <a:t>单击此处编辑母版标题样式</a:t>
            </a:r>
            <a:endParaRPr/>
          </a:p>
        </p:txBody>
      </p:sp>
      <p:sp>
        <p:nvSpPr>
          <p:cNvPr id="31" name="幻灯片编号"/>
          <p:cNvSpPr txBox="1">
            <a:spLocks noGrp="1"/>
          </p:cNvSpPr>
          <p:nvPr>
            <p:ph type="sldNum" sz="quarter" idx="2"/>
          </p:nvPr>
        </p:nvSpPr>
        <p:spPr>
          <a:prstGeom prst="rect">
            <a:avLst/>
          </a:prstGeom>
        </p:spPr>
        <p:txBody>
          <a:bodyPr/>
          <a:lstStyle/>
          <a:p>
            <a:pPr algn="ctr" defTabSz="412750" hangingPunct="0"/>
            <a:fld id="{86CB4B4D-7CA3-9044-876B-883B54F8677D}" type="slidenum">
              <a:rPr lang="en-US" altLang="zh-CN" kern="0" smtClean="0">
                <a:solidFill>
                  <a:srgbClr val="000000"/>
                </a:solidFill>
              </a:rPr>
              <a:pPr algn="ctr" defTabSz="412750" hangingPunct="0"/>
              <a:t>‹#›</a:t>
            </a:fld>
            <a:endParaRPr lang="en-US" altLang="zh-CN" kern="0">
              <a:solidFill>
                <a:srgbClr val="000000"/>
              </a:solidFill>
            </a:endParaRPr>
          </a:p>
        </p:txBody>
      </p:sp>
    </p:spTree>
    <p:extLst>
      <p:ext uri="{BB962C8B-B14F-4D97-AF65-F5344CB8AC3E}">
        <p14:creationId xmlns:p14="http://schemas.microsoft.com/office/powerpoint/2010/main" val="3880886831"/>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type="tx" preserve="1">
  <p:cSld name="照片 - 垂直">
    <p:spTree>
      <p:nvGrpSpPr>
        <p:cNvPr id="1" name=""/>
        <p:cNvGrpSpPr/>
        <p:nvPr/>
      </p:nvGrpSpPr>
      <p:grpSpPr>
        <a:xfrm>
          <a:off x="0" y="0"/>
          <a:ext cx="0" cy="0"/>
          <a:chOff x="0" y="0"/>
          <a:chExt cx="0" cy="0"/>
        </a:xfrm>
      </p:grpSpPr>
      <p:sp>
        <p:nvSpPr>
          <p:cNvPr id="38" name="图像"/>
          <p:cNvSpPr>
            <a:spLocks noGrp="1"/>
          </p:cNvSpPr>
          <p:nvPr>
            <p:ph type="pic" sz="half" idx="13"/>
          </p:nvPr>
        </p:nvSpPr>
        <p:spPr>
          <a:xfrm>
            <a:off x="6582990" y="476250"/>
            <a:ext cx="4762501" cy="5734050"/>
          </a:xfrm>
          <a:prstGeom prst="rect">
            <a:avLst/>
          </a:prstGeom>
        </p:spPr>
        <p:txBody>
          <a:bodyPr lIns="91439" tIns="45719" rIns="91439" bIns="45719" anchor="t">
            <a:noAutofit/>
          </a:bodyPr>
          <a:lstStyle/>
          <a:p>
            <a:r>
              <a:rPr lang="zh-CN" altLang="en-US"/>
              <a:t>单击图标添加图片</a:t>
            </a:r>
            <a:endParaRPr/>
          </a:p>
        </p:txBody>
      </p:sp>
      <p:sp>
        <p:nvSpPr>
          <p:cNvPr id="39" name="标题文本"/>
          <p:cNvSpPr txBox="1">
            <a:spLocks noGrp="1"/>
          </p:cNvSpPr>
          <p:nvPr>
            <p:ph type="title"/>
          </p:nvPr>
        </p:nvSpPr>
        <p:spPr>
          <a:xfrm>
            <a:off x="825500" y="476250"/>
            <a:ext cx="5111750" cy="2774950"/>
          </a:xfrm>
          <a:prstGeom prst="rect">
            <a:avLst/>
          </a:prstGeom>
        </p:spPr>
        <p:txBody>
          <a:bodyPr anchor="b"/>
          <a:lstStyle>
            <a:lvl1pPr>
              <a:defRPr sz="4200">
                <a:solidFill>
                  <a:srgbClr val="000000"/>
                </a:solidFill>
              </a:defRPr>
            </a:lvl1pPr>
          </a:lstStyle>
          <a:p>
            <a:r>
              <a:rPr lang="zh-CN" altLang="en-US"/>
              <a:t>单击此处编辑母版标题样式</a:t>
            </a:r>
            <a:endParaRPr/>
          </a:p>
        </p:txBody>
      </p:sp>
      <p:sp>
        <p:nvSpPr>
          <p:cNvPr id="40" name="正文级别 1…"/>
          <p:cNvSpPr txBox="1">
            <a:spLocks noGrp="1"/>
          </p:cNvSpPr>
          <p:nvPr>
            <p:ph type="body" sz="quarter" idx="1"/>
          </p:nvPr>
        </p:nvSpPr>
        <p:spPr>
          <a:xfrm>
            <a:off x="825500" y="3263900"/>
            <a:ext cx="5111750" cy="2863850"/>
          </a:xfrm>
          <a:prstGeom prst="rect">
            <a:avLst/>
          </a:prstGeom>
        </p:spPr>
        <p:txBody>
          <a:bodyPr anchor="t"/>
          <a:lstStyle>
            <a:lvl1pPr marL="0" indent="0" algn="ctr">
              <a:lnSpc>
                <a:spcPct val="100000"/>
              </a:lnSpc>
              <a:spcBef>
                <a:spcPts val="0"/>
              </a:spcBef>
              <a:buSzTx/>
              <a:buNone/>
              <a:defRPr sz="2700">
                <a:solidFill>
                  <a:srgbClr val="929292"/>
                </a:solidFill>
              </a:defRPr>
            </a:lvl1pPr>
            <a:lvl2pPr marL="0" indent="114300" algn="ctr">
              <a:lnSpc>
                <a:spcPct val="100000"/>
              </a:lnSpc>
              <a:spcBef>
                <a:spcPts val="0"/>
              </a:spcBef>
              <a:buSzTx/>
              <a:buNone/>
              <a:defRPr sz="2700">
                <a:solidFill>
                  <a:srgbClr val="929292"/>
                </a:solidFill>
              </a:defRPr>
            </a:lvl2pPr>
            <a:lvl3pPr marL="0" indent="228600" algn="ctr">
              <a:lnSpc>
                <a:spcPct val="100000"/>
              </a:lnSpc>
              <a:spcBef>
                <a:spcPts val="0"/>
              </a:spcBef>
              <a:buSzTx/>
              <a:buNone/>
              <a:defRPr sz="2700">
                <a:solidFill>
                  <a:srgbClr val="929292"/>
                </a:solidFill>
              </a:defRPr>
            </a:lvl3pPr>
            <a:lvl4pPr marL="0" indent="342900" algn="ctr">
              <a:lnSpc>
                <a:spcPct val="100000"/>
              </a:lnSpc>
              <a:spcBef>
                <a:spcPts val="0"/>
              </a:spcBef>
              <a:buSzTx/>
              <a:buNone/>
              <a:defRPr sz="2700">
                <a:solidFill>
                  <a:srgbClr val="929292"/>
                </a:solidFill>
              </a:defRPr>
            </a:lvl4pPr>
            <a:lvl5pPr marL="0" indent="457200" algn="ctr">
              <a:lnSpc>
                <a:spcPct val="100000"/>
              </a:lnSpc>
              <a:spcBef>
                <a:spcPts val="0"/>
              </a:spcBef>
              <a:buSzTx/>
              <a:buNone/>
              <a:defRPr sz="2700">
                <a:solidFill>
                  <a:srgbClr val="929292"/>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
        <p:nvSpPr>
          <p:cNvPr id="41" name="幻灯片编号"/>
          <p:cNvSpPr txBox="1">
            <a:spLocks noGrp="1"/>
          </p:cNvSpPr>
          <p:nvPr>
            <p:ph type="sldNum" sz="quarter" idx="2"/>
          </p:nvPr>
        </p:nvSpPr>
        <p:spPr>
          <a:prstGeom prst="rect">
            <a:avLst/>
          </a:prstGeom>
        </p:spPr>
        <p:txBody>
          <a:bodyPr/>
          <a:lstStyle/>
          <a:p>
            <a:pPr algn="ctr" defTabSz="412750" hangingPunct="0"/>
            <a:fld id="{86CB4B4D-7CA3-9044-876B-883B54F8677D}" type="slidenum">
              <a:rPr lang="en-US" altLang="zh-CN" kern="0" smtClean="0">
                <a:solidFill>
                  <a:srgbClr val="000000"/>
                </a:solidFill>
              </a:rPr>
              <a:pPr algn="ctr" defTabSz="412750" hangingPunct="0"/>
              <a:t>‹#›</a:t>
            </a:fld>
            <a:endParaRPr lang="en-US" altLang="zh-CN" kern="0">
              <a:solidFill>
                <a:srgbClr val="000000"/>
              </a:solidFill>
            </a:endParaRPr>
          </a:p>
        </p:txBody>
      </p:sp>
    </p:spTree>
    <p:extLst>
      <p:ext uri="{BB962C8B-B14F-4D97-AF65-F5344CB8AC3E}">
        <p14:creationId xmlns:p14="http://schemas.microsoft.com/office/powerpoint/2010/main" val="3280886880"/>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type="tx" preserve="1">
  <p:cSld name="标题 - 顶部对齐">
    <p:spTree>
      <p:nvGrpSpPr>
        <p:cNvPr id="1" name=""/>
        <p:cNvGrpSpPr/>
        <p:nvPr/>
      </p:nvGrpSpPr>
      <p:grpSpPr>
        <a:xfrm>
          <a:off x="0" y="0"/>
          <a:ext cx="0" cy="0"/>
          <a:chOff x="0" y="0"/>
          <a:chExt cx="0" cy="0"/>
        </a:xfrm>
      </p:grpSpPr>
      <p:sp>
        <p:nvSpPr>
          <p:cNvPr id="48" name="标题文本"/>
          <p:cNvSpPr txBox="1">
            <a:spLocks noGrp="1"/>
          </p:cNvSpPr>
          <p:nvPr>
            <p:ph type="title"/>
          </p:nvPr>
        </p:nvSpPr>
        <p:spPr>
          <a:prstGeom prst="rect">
            <a:avLst/>
          </a:prstGeom>
        </p:spPr>
        <p:txBody>
          <a:bodyPr/>
          <a:lstStyle/>
          <a:p>
            <a:r>
              <a:rPr lang="zh-CN" altLang="en-US"/>
              <a:t>单击此处编辑母版标题样式</a:t>
            </a:r>
            <a:endParaRPr/>
          </a:p>
        </p:txBody>
      </p:sp>
      <p:sp>
        <p:nvSpPr>
          <p:cNvPr id="49" name="幻灯片编号"/>
          <p:cNvSpPr txBox="1">
            <a:spLocks noGrp="1"/>
          </p:cNvSpPr>
          <p:nvPr>
            <p:ph type="sldNum" sz="quarter" idx="2"/>
          </p:nvPr>
        </p:nvSpPr>
        <p:spPr>
          <a:prstGeom prst="rect">
            <a:avLst/>
          </a:prstGeom>
        </p:spPr>
        <p:txBody>
          <a:bodyPr/>
          <a:lstStyle/>
          <a:p>
            <a:pPr algn="ctr" defTabSz="412750" hangingPunct="0"/>
            <a:fld id="{86CB4B4D-7CA3-9044-876B-883B54F8677D}" type="slidenum">
              <a:rPr lang="en-US" altLang="zh-CN" kern="0" smtClean="0">
                <a:solidFill>
                  <a:srgbClr val="000000"/>
                </a:solidFill>
              </a:rPr>
              <a:pPr algn="ctr" defTabSz="412750" hangingPunct="0"/>
              <a:t>‹#›</a:t>
            </a:fld>
            <a:endParaRPr lang="en-US" altLang="zh-CN" kern="0">
              <a:solidFill>
                <a:srgbClr val="000000"/>
              </a:solidFill>
            </a:endParaRPr>
          </a:p>
        </p:txBody>
      </p:sp>
    </p:spTree>
    <p:extLst>
      <p:ext uri="{BB962C8B-B14F-4D97-AF65-F5344CB8AC3E}">
        <p14:creationId xmlns:p14="http://schemas.microsoft.com/office/powerpoint/2010/main" val="4049296892"/>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3785" y="152400"/>
            <a:ext cx="3364992" cy="978408"/>
          </a:xfrm>
        </p:spPr>
        <p:txBody>
          <a:bodyPr vert="horz" lIns="73152" rIns="45720" bIns="0" rtlCol="0" anchor="b">
            <a:normAutofit/>
            <a:sp3d prstMaterial="matte"/>
          </a:bodyPr>
          <a:lstStyle>
            <a:lvl1pPr algn="l">
              <a:defRPr sz="2000" b="0"/>
            </a:lvl1pPr>
            <a:extLst/>
          </a:lstStyle>
          <a:p>
            <a:r>
              <a:rPr kumimoji="0" lang="zh-CN" altLang="en-US"/>
              <a:t>单击此处编辑母版标题样式</a:t>
            </a:r>
            <a:endParaRPr kumimoji="0" lang="en-US"/>
          </a:p>
        </p:txBody>
      </p:sp>
      <p:sp>
        <p:nvSpPr>
          <p:cNvPr id="3" name="内容占位符 2"/>
          <p:cNvSpPr>
            <a:spLocks noGrp="1"/>
          </p:cNvSpPr>
          <p:nvPr>
            <p:ph idx="1"/>
          </p:nvPr>
        </p:nvSpPr>
        <p:spPr>
          <a:xfrm>
            <a:off x="4025839" y="1743134"/>
            <a:ext cx="7894188"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zh-CN" altLang="en-US"/>
              <a:t>单击此处编辑母版文本样式</a:t>
            </a:r>
          </a:p>
          <a:p>
            <a:pPr lvl="1" eaLnBrk="1" latinLnBrk="0" hangingPunct="1"/>
            <a:r>
              <a:rPr lang="zh-CN" altLang="en-US"/>
              <a:t>二级</a:t>
            </a:r>
          </a:p>
          <a:p>
            <a:pPr lvl="2" eaLnBrk="1" latinLnBrk="0" hangingPunct="1"/>
            <a:r>
              <a:rPr lang="zh-CN" altLang="en-US"/>
              <a:t>三级</a:t>
            </a:r>
          </a:p>
          <a:p>
            <a:pPr lvl="3" eaLnBrk="1" latinLnBrk="0" hangingPunct="1"/>
            <a:r>
              <a:rPr lang="zh-CN" altLang="en-US"/>
              <a:t>四级</a:t>
            </a:r>
          </a:p>
          <a:p>
            <a:pPr lvl="4" eaLnBrk="1" latinLnBrk="0" hangingPunct="1"/>
            <a:r>
              <a:rPr lang="zh-CN" altLang="en-US"/>
              <a:t>五级</a:t>
            </a:r>
            <a:endParaRPr kumimoji="0" lang="en-US"/>
          </a:p>
        </p:txBody>
      </p:sp>
      <p:sp>
        <p:nvSpPr>
          <p:cNvPr id="4" name="文本占位符 3"/>
          <p:cNvSpPr>
            <a:spLocks noGrp="1"/>
          </p:cNvSpPr>
          <p:nvPr>
            <p:ph type="body" sz="half" idx="2"/>
          </p:nvPr>
        </p:nvSpPr>
        <p:spPr>
          <a:xfrm>
            <a:off x="223786" y="1730018"/>
            <a:ext cx="329184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zh-CN" altLang="en-US"/>
              <a:t>单击此处编辑母版文本样式</a:t>
            </a:r>
          </a:p>
        </p:txBody>
      </p:sp>
      <p:sp>
        <p:nvSpPr>
          <p:cNvPr id="5" name="日期占位符 4"/>
          <p:cNvSpPr>
            <a:spLocks noGrp="1"/>
          </p:cNvSpPr>
          <p:nvPr>
            <p:ph type="dt" sz="half" idx="10"/>
          </p:nvPr>
        </p:nvSpPr>
        <p:spPr/>
        <p:txBody>
          <a:bodyPr/>
          <a:lstStyle/>
          <a:p>
            <a:fld id="{75ECA608-2241-EA4E-9860-EF40A7C168DC}" type="datetimeFigureOut">
              <a:rPr kumimoji="1" lang="zh-CN" altLang="en-US" smtClean="0"/>
              <a:t>2021/3/1</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2433DE98-F34E-D743-B1F8-47C8817395B0}" type="slidenum">
              <a:rPr kumimoji="1" lang="zh-CN" altLang="en-US" smtClean="0"/>
              <a:t>‹#›</a:t>
            </a:fld>
            <a:endParaRPr kumimoji="1" lang="zh-CN" altLang="en-US"/>
          </a:p>
        </p:txBody>
      </p:sp>
      <p:sp>
        <p:nvSpPr>
          <p:cNvPr id="12" name="矩形 11"/>
          <p:cNvSpPr/>
          <p:nvPr/>
        </p:nvSpPr>
        <p:spPr bwMode="invGray">
          <a:xfrm>
            <a:off x="3807650" y="0"/>
            <a:ext cx="6096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矩形 8"/>
          <p:cNvSpPr/>
          <p:nvPr/>
        </p:nvSpPr>
        <p:spPr bwMode="invGray">
          <a:xfrm>
            <a:off x="3807650" y="0"/>
            <a:ext cx="6096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55765494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x" preserve="1">
  <p:cSld name="标题与项目符号">
    <p:spTree>
      <p:nvGrpSpPr>
        <p:cNvPr id="1" name=""/>
        <p:cNvGrpSpPr/>
        <p:nvPr/>
      </p:nvGrpSpPr>
      <p:grpSpPr>
        <a:xfrm>
          <a:off x="0" y="0"/>
          <a:ext cx="0" cy="0"/>
          <a:chOff x="0" y="0"/>
          <a:chExt cx="0" cy="0"/>
        </a:xfrm>
      </p:grpSpPr>
      <p:sp>
        <p:nvSpPr>
          <p:cNvPr id="56" name="标题文本"/>
          <p:cNvSpPr txBox="1">
            <a:spLocks noGrp="1"/>
          </p:cNvSpPr>
          <p:nvPr>
            <p:ph type="title"/>
          </p:nvPr>
        </p:nvSpPr>
        <p:spPr>
          <a:prstGeom prst="rect">
            <a:avLst/>
          </a:prstGeom>
        </p:spPr>
        <p:txBody>
          <a:bodyPr/>
          <a:lstStyle/>
          <a:p>
            <a:r>
              <a:rPr lang="zh-CN" altLang="en-US"/>
              <a:t>单击此处编辑母版标题样式</a:t>
            </a:r>
            <a:endParaRPr/>
          </a:p>
        </p:txBody>
      </p:sp>
      <p:sp>
        <p:nvSpPr>
          <p:cNvPr id="57" name="正文级别 1…"/>
          <p:cNvSpPr txBox="1">
            <a:spLocks noGrp="1"/>
          </p:cNvSpPr>
          <p:nvPr>
            <p:ph type="body" idx="1"/>
          </p:nvPr>
        </p:nvSpPr>
        <p:spPr>
          <a:prstGeom prst="rect">
            <a:avLst/>
          </a:prstGeom>
        </p:spPr>
        <p:txBody>
          <a:bodyPr anchor="t"/>
          <a:lstStyle>
            <a:lvl1pPr marL="266700" indent="-266700">
              <a:buClr>
                <a:srgbClr val="000000"/>
              </a:buClr>
              <a:defRPr sz="2500"/>
            </a:lvl1pPr>
            <a:lvl2pPr marL="604762" indent="-287262">
              <a:lnSpc>
                <a:spcPct val="100000"/>
              </a:lnSpc>
              <a:spcBef>
                <a:spcPts val="800"/>
              </a:spcBef>
              <a:buClr>
                <a:srgbClr val="000000"/>
              </a:buClr>
              <a:buChar char="‣"/>
              <a:defRPr sz="2100"/>
            </a:lvl2pPr>
            <a:lvl3pPr marL="1005417" indent="-370417">
              <a:lnSpc>
                <a:spcPct val="100000"/>
              </a:lnSpc>
              <a:spcBef>
                <a:spcPts val="800"/>
              </a:spcBef>
              <a:defRPr sz="2100"/>
            </a:lvl3pPr>
            <a:lvl4pPr marL="1230313" indent="-277813">
              <a:lnSpc>
                <a:spcPct val="100000"/>
              </a:lnSpc>
              <a:spcBef>
                <a:spcPts val="800"/>
              </a:spcBef>
              <a:defRPr sz="2100"/>
            </a:lvl4pPr>
            <a:lvl5pPr marL="1547813" indent="-277813">
              <a:lnSpc>
                <a:spcPct val="100000"/>
              </a:lnSpc>
              <a:spcBef>
                <a:spcPts val="800"/>
              </a:spcBef>
              <a:defRPr sz="21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
        <p:nvSpPr>
          <p:cNvPr id="58" name="幻灯片编号"/>
          <p:cNvSpPr txBox="1">
            <a:spLocks noGrp="1"/>
          </p:cNvSpPr>
          <p:nvPr>
            <p:ph type="sldNum" sz="quarter" idx="2"/>
          </p:nvPr>
        </p:nvSpPr>
        <p:spPr>
          <a:prstGeom prst="rect">
            <a:avLst/>
          </a:prstGeom>
        </p:spPr>
        <p:txBody>
          <a:bodyPr/>
          <a:lstStyle/>
          <a:p>
            <a:pPr algn="ctr" defTabSz="412750" hangingPunct="0"/>
            <a:fld id="{86CB4B4D-7CA3-9044-876B-883B54F8677D}" type="slidenum">
              <a:rPr lang="en-US" altLang="zh-CN" kern="0" smtClean="0">
                <a:solidFill>
                  <a:srgbClr val="000000"/>
                </a:solidFill>
              </a:rPr>
              <a:pPr algn="ctr" defTabSz="412750" hangingPunct="0"/>
              <a:t>‹#›</a:t>
            </a:fld>
            <a:endParaRPr lang="en-US" altLang="zh-CN" kern="0">
              <a:solidFill>
                <a:srgbClr val="000000"/>
              </a:solidFill>
            </a:endParaRPr>
          </a:p>
        </p:txBody>
      </p:sp>
    </p:spTree>
    <p:extLst>
      <p:ext uri="{BB962C8B-B14F-4D97-AF65-F5344CB8AC3E}">
        <p14:creationId xmlns:p14="http://schemas.microsoft.com/office/powerpoint/2010/main" val="2148917432"/>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type="tx" preserve="1">
  <p:cSld name="标题、项目符号与照片">
    <p:spTree>
      <p:nvGrpSpPr>
        <p:cNvPr id="1" name=""/>
        <p:cNvGrpSpPr/>
        <p:nvPr/>
      </p:nvGrpSpPr>
      <p:grpSpPr>
        <a:xfrm>
          <a:off x="0" y="0"/>
          <a:ext cx="0" cy="0"/>
          <a:chOff x="0" y="0"/>
          <a:chExt cx="0" cy="0"/>
        </a:xfrm>
      </p:grpSpPr>
      <p:sp>
        <p:nvSpPr>
          <p:cNvPr id="65" name="图像"/>
          <p:cNvSpPr>
            <a:spLocks noGrp="1"/>
          </p:cNvSpPr>
          <p:nvPr>
            <p:ph type="pic" sz="half" idx="13"/>
          </p:nvPr>
        </p:nvSpPr>
        <p:spPr>
          <a:xfrm>
            <a:off x="6584950" y="1574800"/>
            <a:ext cx="4762500" cy="4648200"/>
          </a:xfrm>
          <a:prstGeom prst="rect">
            <a:avLst/>
          </a:prstGeom>
        </p:spPr>
        <p:txBody>
          <a:bodyPr lIns="91439" tIns="45719" rIns="91439" bIns="45719" anchor="t">
            <a:noAutofit/>
          </a:bodyPr>
          <a:lstStyle/>
          <a:p>
            <a:r>
              <a:rPr lang="zh-CN" altLang="en-US"/>
              <a:t>单击图标添加图片</a:t>
            </a:r>
            <a:endParaRPr/>
          </a:p>
        </p:txBody>
      </p:sp>
      <p:sp>
        <p:nvSpPr>
          <p:cNvPr id="66" name="标题文本"/>
          <p:cNvSpPr txBox="1">
            <a:spLocks noGrp="1"/>
          </p:cNvSpPr>
          <p:nvPr>
            <p:ph type="title"/>
          </p:nvPr>
        </p:nvSpPr>
        <p:spPr>
          <a:prstGeom prst="rect">
            <a:avLst/>
          </a:prstGeom>
        </p:spPr>
        <p:txBody>
          <a:bodyPr/>
          <a:lstStyle/>
          <a:p>
            <a:r>
              <a:rPr lang="zh-CN" altLang="en-US"/>
              <a:t>单击此处编辑母版标题样式</a:t>
            </a:r>
            <a:endParaRPr/>
          </a:p>
        </p:txBody>
      </p:sp>
      <p:sp>
        <p:nvSpPr>
          <p:cNvPr id="67" name="正文级别 1…"/>
          <p:cNvSpPr txBox="1">
            <a:spLocks noGrp="1"/>
          </p:cNvSpPr>
          <p:nvPr>
            <p:ph type="body" sz="half" idx="1"/>
          </p:nvPr>
        </p:nvSpPr>
        <p:spPr>
          <a:xfrm>
            <a:off x="844550" y="1574800"/>
            <a:ext cx="5111750" cy="4648200"/>
          </a:xfrm>
          <a:prstGeom prst="rect">
            <a:avLst/>
          </a:prstGeom>
        </p:spPr>
        <p:txBody>
          <a:bodyPr/>
          <a:lstStyle>
            <a:lvl1pPr marL="308811" indent="-308811">
              <a:lnSpc>
                <a:spcPct val="100000"/>
              </a:lnSpc>
              <a:spcBef>
                <a:spcPts val="800"/>
              </a:spcBef>
              <a:defRPr sz="2100"/>
            </a:lvl1pPr>
            <a:lvl2pPr marL="588211" indent="-308811">
              <a:lnSpc>
                <a:spcPct val="100000"/>
              </a:lnSpc>
              <a:spcBef>
                <a:spcPts val="800"/>
              </a:spcBef>
              <a:defRPr sz="2100"/>
            </a:lvl2pPr>
            <a:lvl3pPr marL="867611" indent="-308811">
              <a:lnSpc>
                <a:spcPct val="100000"/>
              </a:lnSpc>
              <a:spcBef>
                <a:spcPts val="800"/>
              </a:spcBef>
              <a:defRPr sz="2100"/>
            </a:lvl3pPr>
            <a:lvl4pPr marL="1147011" indent="-308811">
              <a:lnSpc>
                <a:spcPct val="100000"/>
              </a:lnSpc>
              <a:spcBef>
                <a:spcPts val="800"/>
              </a:spcBef>
              <a:defRPr sz="2100"/>
            </a:lvl4pPr>
            <a:lvl5pPr marL="1426411" indent="-308811">
              <a:lnSpc>
                <a:spcPct val="100000"/>
              </a:lnSpc>
              <a:spcBef>
                <a:spcPts val="800"/>
              </a:spcBef>
              <a:defRPr sz="21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
        <p:nvSpPr>
          <p:cNvPr id="68" name="幻灯片编号"/>
          <p:cNvSpPr txBox="1">
            <a:spLocks noGrp="1"/>
          </p:cNvSpPr>
          <p:nvPr>
            <p:ph type="sldNum" sz="quarter" idx="2"/>
          </p:nvPr>
        </p:nvSpPr>
        <p:spPr>
          <a:prstGeom prst="rect">
            <a:avLst/>
          </a:prstGeom>
        </p:spPr>
        <p:txBody>
          <a:bodyPr/>
          <a:lstStyle/>
          <a:p>
            <a:pPr algn="ctr" defTabSz="412750" hangingPunct="0"/>
            <a:fld id="{86CB4B4D-7CA3-9044-876B-883B54F8677D}" type="slidenum">
              <a:rPr lang="en-US" altLang="zh-CN" kern="0" smtClean="0">
                <a:solidFill>
                  <a:srgbClr val="000000"/>
                </a:solidFill>
              </a:rPr>
              <a:pPr algn="ctr" defTabSz="412750" hangingPunct="0"/>
              <a:t>‹#›</a:t>
            </a:fld>
            <a:endParaRPr lang="en-US" altLang="zh-CN" kern="0">
              <a:solidFill>
                <a:srgbClr val="000000"/>
              </a:solidFill>
            </a:endParaRPr>
          </a:p>
        </p:txBody>
      </p:sp>
    </p:spTree>
    <p:extLst>
      <p:ext uri="{BB962C8B-B14F-4D97-AF65-F5344CB8AC3E}">
        <p14:creationId xmlns:p14="http://schemas.microsoft.com/office/powerpoint/2010/main" val="1738932838"/>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type="tx" preserve="1">
  <p:cSld name="项目符号">
    <p:spTree>
      <p:nvGrpSpPr>
        <p:cNvPr id="1" name=""/>
        <p:cNvGrpSpPr/>
        <p:nvPr/>
      </p:nvGrpSpPr>
      <p:grpSpPr>
        <a:xfrm>
          <a:off x="0" y="0"/>
          <a:ext cx="0" cy="0"/>
          <a:chOff x="0" y="0"/>
          <a:chExt cx="0" cy="0"/>
        </a:xfrm>
      </p:grpSpPr>
      <p:sp>
        <p:nvSpPr>
          <p:cNvPr id="75" name="正文级别 1…"/>
          <p:cNvSpPr txBox="1">
            <a:spLocks noGrp="1"/>
          </p:cNvSpPr>
          <p:nvPr>
            <p:ph type="body" idx="1"/>
          </p:nvPr>
        </p:nvSpPr>
        <p:spPr>
          <a:xfrm>
            <a:off x="844550" y="889000"/>
            <a:ext cx="10502900" cy="5080000"/>
          </a:xfrm>
          <a:prstGeom prst="rect">
            <a:avLst/>
          </a:prstGeom>
        </p:spPr>
        <p:txBody>
          <a:bodyPr/>
          <a:lstStyle>
            <a:lvl1pPr marL="330729" indent="-330729">
              <a:defRPr sz="2500"/>
            </a:lvl1pPr>
            <a:lvl2pPr marL="648229" indent="-330729">
              <a:defRPr sz="2500"/>
            </a:lvl2pPr>
            <a:lvl3pPr marL="965729" indent="-330729">
              <a:defRPr sz="2500"/>
            </a:lvl3pPr>
            <a:lvl4pPr marL="1283229" indent="-330729">
              <a:defRPr sz="2500"/>
            </a:lvl4pPr>
            <a:lvl5pPr marL="1600729" indent="-330729">
              <a:defRPr sz="25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
        <p:nvSpPr>
          <p:cNvPr id="76" name="幻灯片编号"/>
          <p:cNvSpPr txBox="1">
            <a:spLocks noGrp="1"/>
          </p:cNvSpPr>
          <p:nvPr>
            <p:ph type="sldNum" sz="quarter" idx="2"/>
          </p:nvPr>
        </p:nvSpPr>
        <p:spPr>
          <a:prstGeom prst="rect">
            <a:avLst/>
          </a:prstGeom>
        </p:spPr>
        <p:txBody>
          <a:bodyPr/>
          <a:lstStyle/>
          <a:p>
            <a:pPr algn="ctr" defTabSz="412750" hangingPunct="0"/>
            <a:fld id="{86CB4B4D-7CA3-9044-876B-883B54F8677D}" type="slidenum">
              <a:rPr lang="en-US" altLang="zh-CN" kern="0" smtClean="0">
                <a:solidFill>
                  <a:srgbClr val="000000"/>
                </a:solidFill>
              </a:rPr>
              <a:pPr algn="ctr" defTabSz="412750" hangingPunct="0"/>
              <a:t>‹#›</a:t>
            </a:fld>
            <a:endParaRPr lang="en-US" altLang="zh-CN" kern="0">
              <a:solidFill>
                <a:srgbClr val="000000"/>
              </a:solidFill>
            </a:endParaRPr>
          </a:p>
        </p:txBody>
      </p:sp>
    </p:spTree>
    <p:extLst>
      <p:ext uri="{BB962C8B-B14F-4D97-AF65-F5344CB8AC3E}">
        <p14:creationId xmlns:p14="http://schemas.microsoft.com/office/powerpoint/2010/main" val="3235227842"/>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type="tx" preserve="1">
  <p:cSld name="照片 - 3 联">
    <p:spTree>
      <p:nvGrpSpPr>
        <p:cNvPr id="1" name=""/>
        <p:cNvGrpSpPr/>
        <p:nvPr/>
      </p:nvGrpSpPr>
      <p:grpSpPr>
        <a:xfrm>
          <a:off x="0" y="0"/>
          <a:ext cx="0" cy="0"/>
          <a:chOff x="0" y="0"/>
          <a:chExt cx="0" cy="0"/>
        </a:xfrm>
      </p:grpSpPr>
      <p:sp>
        <p:nvSpPr>
          <p:cNvPr id="83" name="图像"/>
          <p:cNvSpPr>
            <a:spLocks noGrp="1"/>
          </p:cNvSpPr>
          <p:nvPr>
            <p:ph type="pic" sz="quarter" idx="13"/>
          </p:nvPr>
        </p:nvSpPr>
        <p:spPr>
          <a:xfrm>
            <a:off x="7880350" y="3524250"/>
            <a:ext cx="3702050" cy="2774950"/>
          </a:xfrm>
          <a:prstGeom prst="rect">
            <a:avLst/>
          </a:prstGeom>
        </p:spPr>
        <p:txBody>
          <a:bodyPr lIns="91439" tIns="45719" rIns="91439" bIns="45719" anchor="t">
            <a:noAutofit/>
          </a:bodyPr>
          <a:lstStyle/>
          <a:p>
            <a:r>
              <a:rPr lang="zh-CN" altLang="en-US"/>
              <a:t>单击图标添加图片</a:t>
            </a:r>
            <a:endParaRPr/>
          </a:p>
        </p:txBody>
      </p:sp>
      <p:sp>
        <p:nvSpPr>
          <p:cNvPr id="84" name="图像"/>
          <p:cNvSpPr>
            <a:spLocks noGrp="1"/>
          </p:cNvSpPr>
          <p:nvPr>
            <p:ph type="pic" sz="quarter" idx="14"/>
          </p:nvPr>
        </p:nvSpPr>
        <p:spPr>
          <a:xfrm>
            <a:off x="7880350" y="565150"/>
            <a:ext cx="3702050" cy="2774950"/>
          </a:xfrm>
          <a:prstGeom prst="rect">
            <a:avLst/>
          </a:prstGeom>
        </p:spPr>
        <p:txBody>
          <a:bodyPr lIns="91439" tIns="45719" rIns="91439" bIns="45719" anchor="t">
            <a:noAutofit/>
          </a:bodyPr>
          <a:lstStyle/>
          <a:p>
            <a:r>
              <a:rPr lang="zh-CN" altLang="en-US"/>
              <a:t>单击图标添加图片</a:t>
            </a:r>
            <a:endParaRPr/>
          </a:p>
        </p:txBody>
      </p:sp>
      <p:sp>
        <p:nvSpPr>
          <p:cNvPr id="85" name="图像"/>
          <p:cNvSpPr>
            <a:spLocks noGrp="1"/>
          </p:cNvSpPr>
          <p:nvPr>
            <p:ph type="pic" idx="15"/>
          </p:nvPr>
        </p:nvSpPr>
        <p:spPr>
          <a:xfrm>
            <a:off x="603250" y="565150"/>
            <a:ext cx="7086600" cy="5734050"/>
          </a:xfrm>
          <a:prstGeom prst="rect">
            <a:avLst/>
          </a:prstGeom>
        </p:spPr>
        <p:txBody>
          <a:bodyPr lIns="91439" tIns="45719" rIns="91439" bIns="45719" anchor="t">
            <a:noAutofit/>
          </a:bodyPr>
          <a:lstStyle/>
          <a:p>
            <a:r>
              <a:rPr lang="zh-CN" altLang="en-US"/>
              <a:t>单击图标添加图片</a:t>
            </a:r>
            <a:endParaRPr/>
          </a:p>
        </p:txBody>
      </p:sp>
      <p:sp>
        <p:nvSpPr>
          <p:cNvPr id="86" name="幻灯片编号"/>
          <p:cNvSpPr txBox="1">
            <a:spLocks noGrp="1"/>
          </p:cNvSpPr>
          <p:nvPr>
            <p:ph type="sldNum" sz="quarter" idx="2"/>
          </p:nvPr>
        </p:nvSpPr>
        <p:spPr>
          <a:prstGeom prst="rect">
            <a:avLst/>
          </a:prstGeom>
        </p:spPr>
        <p:txBody>
          <a:bodyPr/>
          <a:lstStyle/>
          <a:p>
            <a:pPr algn="ctr" defTabSz="412750" hangingPunct="0"/>
            <a:fld id="{86CB4B4D-7CA3-9044-876B-883B54F8677D}" type="slidenum">
              <a:rPr lang="en-US" altLang="zh-CN" kern="0" smtClean="0">
                <a:solidFill>
                  <a:srgbClr val="000000"/>
                </a:solidFill>
              </a:rPr>
              <a:pPr algn="ctr" defTabSz="412750" hangingPunct="0"/>
              <a:t>‹#›</a:t>
            </a:fld>
            <a:endParaRPr lang="en-US" altLang="zh-CN" kern="0">
              <a:solidFill>
                <a:srgbClr val="000000"/>
              </a:solidFill>
            </a:endParaRPr>
          </a:p>
        </p:txBody>
      </p:sp>
    </p:spTree>
    <p:extLst>
      <p:ext uri="{BB962C8B-B14F-4D97-AF65-F5344CB8AC3E}">
        <p14:creationId xmlns:p14="http://schemas.microsoft.com/office/powerpoint/2010/main" val="4146767874"/>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type="tx" preserve="1">
  <p:cSld name="引文">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193800" y="4476750"/>
            <a:ext cx="9810750" cy="348813"/>
          </a:xfrm>
          <a:prstGeom prst="rect">
            <a:avLst/>
          </a:prstGeom>
        </p:spPr>
        <p:txBody>
          <a:bodyPr anchor="t">
            <a:spAutoFit/>
          </a:bodyPr>
          <a:lstStyle>
            <a:lvl1pPr marL="0" indent="0" algn="ctr">
              <a:lnSpc>
                <a:spcPct val="100000"/>
              </a:lnSpc>
              <a:spcBef>
                <a:spcPts val="0"/>
              </a:spcBef>
              <a:buSzTx/>
              <a:buNone/>
              <a:defRPr sz="1600" i="1"/>
            </a:lvl1pPr>
          </a:lstStyle>
          <a:p>
            <a:pPr lvl="0"/>
            <a:r>
              <a:rPr lang="zh-CN" altLang="en-US"/>
              <a:t>单击此处编辑母版文本样式</a:t>
            </a:r>
          </a:p>
        </p:txBody>
      </p:sp>
      <p:sp>
        <p:nvSpPr>
          <p:cNvPr id="94" name="“在此键入引文。”"/>
          <p:cNvSpPr txBox="1">
            <a:spLocks noGrp="1"/>
          </p:cNvSpPr>
          <p:nvPr>
            <p:ph type="body" sz="quarter" idx="14"/>
          </p:nvPr>
        </p:nvSpPr>
        <p:spPr>
          <a:xfrm>
            <a:off x="1193800" y="3006725"/>
            <a:ext cx="9810750" cy="476251"/>
          </a:xfrm>
          <a:prstGeom prst="rect">
            <a:avLst/>
          </a:prstGeom>
        </p:spPr>
        <p:txBody>
          <a:bodyPr>
            <a:spAutoFit/>
          </a:bodyPr>
          <a:lstStyle>
            <a:lvl1pPr marL="0" indent="0" algn="ctr">
              <a:lnSpc>
                <a:spcPct val="100000"/>
              </a:lnSpc>
              <a:spcBef>
                <a:spcPts val="0"/>
              </a:spcBef>
              <a:buSzTx/>
              <a:buNone/>
              <a:defRPr sz="2400">
                <a:latin typeface="+mn-lt"/>
                <a:ea typeface="+mn-ea"/>
                <a:cs typeface="+mn-cs"/>
                <a:sym typeface="Helvetica Neue Medium"/>
              </a:defRPr>
            </a:lvl1pPr>
          </a:lstStyle>
          <a:p>
            <a:pPr lvl="0"/>
            <a:r>
              <a:rPr lang="zh-CN" altLang="en-US"/>
              <a:t>单击此处编辑母版文本样式</a:t>
            </a:r>
          </a:p>
        </p:txBody>
      </p:sp>
      <p:sp>
        <p:nvSpPr>
          <p:cNvPr id="95" name="幻灯片编号"/>
          <p:cNvSpPr txBox="1">
            <a:spLocks noGrp="1"/>
          </p:cNvSpPr>
          <p:nvPr>
            <p:ph type="sldNum" sz="quarter" idx="2"/>
          </p:nvPr>
        </p:nvSpPr>
        <p:spPr>
          <a:prstGeom prst="rect">
            <a:avLst/>
          </a:prstGeom>
        </p:spPr>
        <p:txBody>
          <a:bodyPr/>
          <a:lstStyle/>
          <a:p>
            <a:pPr algn="ctr" defTabSz="412750" hangingPunct="0"/>
            <a:fld id="{86CB4B4D-7CA3-9044-876B-883B54F8677D}" type="slidenum">
              <a:rPr lang="en-US" altLang="zh-CN" kern="0" smtClean="0">
                <a:solidFill>
                  <a:srgbClr val="000000"/>
                </a:solidFill>
              </a:rPr>
              <a:pPr algn="ctr" defTabSz="412750" hangingPunct="0"/>
              <a:t>‹#›</a:t>
            </a:fld>
            <a:endParaRPr lang="en-US" altLang="zh-CN" kern="0">
              <a:solidFill>
                <a:srgbClr val="000000"/>
              </a:solidFill>
            </a:endParaRPr>
          </a:p>
        </p:txBody>
      </p:sp>
    </p:spTree>
    <p:extLst>
      <p:ext uri="{BB962C8B-B14F-4D97-AF65-F5344CB8AC3E}">
        <p14:creationId xmlns:p14="http://schemas.microsoft.com/office/powerpoint/2010/main" val="1549613728"/>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type="tx" preserve="1">
  <p:cSld name="照片">
    <p:spTree>
      <p:nvGrpSpPr>
        <p:cNvPr id="1" name=""/>
        <p:cNvGrpSpPr/>
        <p:nvPr/>
      </p:nvGrpSpPr>
      <p:grpSpPr>
        <a:xfrm>
          <a:off x="0" y="0"/>
          <a:ext cx="0" cy="0"/>
          <a:chOff x="0" y="0"/>
          <a:chExt cx="0" cy="0"/>
        </a:xfrm>
      </p:grpSpPr>
      <p:sp>
        <p:nvSpPr>
          <p:cNvPr id="102" name="图像"/>
          <p:cNvSpPr>
            <a:spLocks noGrp="1"/>
          </p:cNvSpPr>
          <p:nvPr>
            <p:ph type="pic" idx="13"/>
          </p:nvPr>
        </p:nvSpPr>
        <p:spPr>
          <a:xfrm>
            <a:off x="0" y="0"/>
            <a:ext cx="12192000" cy="6858000"/>
          </a:xfrm>
          <a:prstGeom prst="rect">
            <a:avLst/>
          </a:prstGeom>
        </p:spPr>
        <p:txBody>
          <a:bodyPr lIns="91439" tIns="45719" rIns="91439" bIns="45719" anchor="t">
            <a:noAutofit/>
          </a:bodyPr>
          <a:lstStyle/>
          <a:p>
            <a:r>
              <a:rPr lang="zh-CN" altLang="en-US"/>
              <a:t>单击图标添加图片</a:t>
            </a:r>
            <a:endParaRPr/>
          </a:p>
        </p:txBody>
      </p:sp>
      <p:sp>
        <p:nvSpPr>
          <p:cNvPr id="103" name="幻灯片编号"/>
          <p:cNvSpPr txBox="1">
            <a:spLocks noGrp="1"/>
          </p:cNvSpPr>
          <p:nvPr>
            <p:ph type="sldNum" sz="quarter" idx="2"/>
          </p:nvPr>
        </p:nvSpPr>
        <p:spPr>
          <a:prstGeom prst="rect">
            <a:avLst/>
          </a:prstGeom>
        </p:spPr>
        <p:txBody>
          <a:bodyPr/>
          <a:lstStyle/>
          <a:p>
            <a:pPr algn="ctr" defTabSz="412750" hangingPunct="0"/>
            <a:fld id="{86CB4B4D-7CA3-9044-876B-883B54F8677D}" type="slidenum">
              <a:rPr lang="en-US" altLang="zh-CN" kern="0" smtClean="0">
                <a:solidFill>
                  <a:srgbClr val="000000"/>
                </a:solidFill>
              </a:rPr>
              <a:pPr algn="ctr" defTabSz="412750" hangingPunct="0"/>
              <a:t>‹#›</a:t>
            </a:fld>
            <a:endParaRPr lang="en-US" altLang="zh-CN" kern="0">
              <a:solidFill>
                <a:srgbClr val="000000"/>
              </a:solidFill>
            </a:endParaRPr>
          </a:p>
        </p:txBody>
      </p:sp>
    </p:spTree>
    <p:extLst>
      <p:ext uri="{BB962C8B-B14F-4D97-AF65-F5344CB8AC3E}">
        <p14:creationId xmlns:p14="http://schemas.microsoft.com/office/powerpoint/2010/main" val="1360897314"/>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空白">
    <p:spTree>
      <p:nvGrpSpPr>
        <p:cNvPr id="1" name=""/>
        <p:cNvGrpSpPr/>
        <p:nvPr/>
      </p:nvGrpSpPr>
      <p:grpSpPr>
        <a:xfrm>
          <a:off x="0" y="0"/>
          <a:ext cx="0" cy="0"/>
          <a:chOff x="0" y="0"/>
          <a:chExt cx="0" cy="0"/>
        </a:xfrm>
      </p:grpSpPr>
      <p:sp>
        <p:nvSpPr>
          <p:cNvPr id="110" name="幻灯片编号"/>
          <p:cNvSpPr txBox="1">
            <a:spLocks noGrp="1"/>
          </p:cNvSpPr>
          <p:nvPr>
            <p:ph type="sldNum" sz="quarter" idx="2"/>
          </p:nvPr>
        </p:nvSpPr>
        <p:spPr>
          <a:prstGeom prst="rect">
            <a:avLst/>
          </a:prstGeom>
        </p:spPr>
        <p:txBody>
          <a:bodyPr/>
          <a:lstStyle/>
          <a:p>
            <a:pPr algn="ctr" defTabSz="412750" hangingPunct="0"/>
            <a:fld id="{86CB4B4D-7CA3-9044-876B-883B54F8677D}" type="slidenum">
              <a:rPr lang="en-US" altLang="zh-CN" kern="0" smtClean="0">
                <a:solidFill>
                  <a:srgbClr val="000000"/>
                </a:solidFill>
              </a:rPr>
              <a:pPr algn="ctr" defTabSz="412750" hangingPunct="0"/>
              <a:t>‹#›</a:t>
            </a:fld>
            <a:endParaRPr lang="en-US" altLang="zh-CN" kern="0">
              <a:solidFill>
                <a:srgbClr val="000000"/>
              </a:solidFill>
            </a:endParaRPr>
          </a:p>
        </p:txBody>
      </p:sp>
    </p:spTree>
    <p:extLst>
      <p:ext uri="{BB962C8B-B14F-4D97-AF65-F5344CB8AC3E}">
        <p14:creationId xmlns:p14="http://schemas.microsoft.com/office/powerpoint/2010/main" val="1898061631"/>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6D4C122F-8CA3-4C11-BA5A-3A1EDF22EACF}" type="datetimeFigureOut">
              <a:rPr kumimoji="0" lang="zh-CN" altLang="en-US" sz="1050" b="0" i="0" u="none" strike="noStrike" kern="1200" cap="none" spc="0" normalizeH="0" baseline="0" noProof="0" smtClean="0">
                <a:ln>
                  <a:noFill/>
                </a:ln>
                <a:solidFill>
                  <a:srgbClr val="FFFFFF">
                    <a:lumMod val="50000"/>
                  </a:srgbClr>
                </a:solidFill>
                <a:effectLst/>
                <a:uLnTx/>
                <a:uFillTx/>
                <a:latin typeface="Century Schoolbook" panose="020406040505050203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2021/3/1</a:t>
            </a:fld>
            <a:endParaRPr kumimoji="0" lang="zh-CN" altLang="en-US" sz="1050" b="0" i="0" u="none" strike="noStrike" kern="1200" cap="none" spc="0" normalizeH="0" baseline="0" noProof="0">
              <a:ln>
                <a:noFill/>
              </a:ln>
              <a:solidFill>
                <a:srgbClr val="FFFFFF">
                  <a:lumMod val="50000"/>
                </a:srgbClr>
              </a:solidFill>
              <a:effectLst/>
              <a:uLnTx/>
              <a:uFillTx/>
              <a:latin typeface="Century Schoolbook" panose="02040604050505020304"/>
              <a:ea typeface="宋体" panose="02010600030101010101" pitchFamily="2" charset="-122"/>
              <a:cs typeface="+mn-cs"/>
            </a:endParaRPr>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FFFFFF">
                  <a:lumMod val="65000"/>
                </a:srgbClr>
              </a:solidFill>
              <a:effectLst/>
              <a:uLnTx/>
              <a:uFillTx/>
              <a:latin typeface="Century Schoolbook" panose="02040604050505020304"/>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AAA8D60-F230-4A69-BB8B-D03672770D47}" type="slidenum">
              <a:rPr kumimoji="0" lang="zh-CN" altLang="en-US" sz="3600" b="0" i="0" u="none" strike="noStrike" kern="1200" cap="none" spc="0" normalizeH="0" baseline="0" noProof="0" smtClean="0">
                <a:ln>
                  <a:noFill/>
                </a:ln>
                <a:solidFill>
                  <a:srgbClr val="FFFFFF">
                    <a:lumMod val="65000"/>
                  </a:srgbClr>
                </a:solidFill>
                <a:effectLst/>
                <a:uLnTx/>
                <a:uFillTx/>
                <a:latin typeface="Century Schoolbook" panose="02040604050505020304"/>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CN" altLang="en-US" sz="3600" b="0" i="0" u="none" strike="noStrike" kern="1200" cap="none" spc="0" normalizeH="0" baseline="0" noProof="0">
              <a:ln>
                <a:noFill/>
              </a:ln>
              <a:solidFill>
                <a:srgbClr val="FFFFFF">
                  <a:lumMod val="65000"/>
                </a:srgbClr>
              </a:solidFill>
              <a:effectLst/>
              <a:uLnTx/>
              <a:uFillTx/>
              <a:latin typeface="Century Schoolbook" panose="02040604050505020304"/>
              <a:ea typeface="宋体" panose="02010600030101010101" pitchFamily="2" charset="-122"/>
              <a:cs typeface="+mn-cs"/>
            </a:endParaRPr>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67465165"/>
      </p:ext>
    </p:extLst>
  </p:cSld>
  <p:clrMapOvr>
    <a:overrideClrMapping bg1="dk1" tx1="lt1" bg2="dk2" tx2="lt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C122F-8CA3-4C11-BA5A-3A1EDF22EACF}" type="datetimeFigureOut">
              <a:rPr kumimoji="0" lang="zh-CN" altLang="en-US" sz="1050" b="0" i="0" u="none" strike="noStrike" kern="1200" cap="none" spc="0" normalizeH="0" baseline="0" noProof="0" smtClean="0">
                <a:ln>
                  <a:noFill/>
                </a:ln>
                <a:solidFill>
                  <a:srgbClr val="46464A">
                    <a:lumMod val="20000"/>
                    <a:lumOff val="80000"/>
                  </a:srgbClr>
                </a:solidFill>
                <a:effectLst/>
                <a:uLnTx/>
                <a:uFillTx/>
                <a:latin typeface="Century Schoolbook" panose="020406040505050203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2021/3/1</a:t>
            </a:fld>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AAA8D60-F230-4A69-BB8B-D03672770D47}" type="slidenum">
              <a:rPr kumimoji="0" lang="zh-CN" altLang="en-US" sz="3600" b="0" i="0" u="none" strike="noStrike" kern="1200" cap="none" spc="0" normalizeH="0" baseline="0" noProof="0" smtClean="0">
                <a:ln>
                  <a:noFill/>
                </a:ln>
                <a:solidFill>
                  <a:srgbClr val="46464A">
                    <a:lumMod val="60000"/>
                    <a:lumOff val="40000"/>
                  </a:srgbClr>
                </a:solidFill>
                <a:effectLst/>
                <a:uLnTx/>
                <a:uFillTx/>
                <a:latin typeface="Century Schoolbook" panose="02040604050505020304"/>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CN" altLang="en-US" sz="3600" b="0" i="0" u="none" strike="noStrike" kern="1200" cap="none" spc="0" normalizeH="0" baseline="0" noProof="0">
              <a:ln>
                <a:noFill/>
              </a:ln>
              <a:solidFill>
                <a:srgbClr val="46464A">
                  <a:lumMod val="60000"/>
                  <a:lumOff val="40000"/>
                </a:srgbClr>
              </a:solidFill>
              <a:effectLst/>
              <a:uLnTx/>
              <a:uFillTx/>
              <a:latin typeface="Century Schoolbook" panose="02040604050505020304"/>
              <a:ea typeface="宋体" panose="02010600030101010101" pitchFamily="2" charset="-122"/>
              <a:cs typeface="+mn-cs"/>
            </a:endParaRPr>
          </a:p>
        </p:txBody>
      </p:sp>
    </p:spTree>
    <p:extLst>
      <p:ext uri="{BB962C8B-B14F-4D97-AF65-F5344CB8AC3E}">
        <p14:creationId xmlns:p14="http://schemas.microsoft.com/office/powerpoint/2010/main" val="311220712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zh-CN" altLang="en-US"/>
              <a:t>单击此处编辑母版标题样式</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C122F-8CA3-4C11-BA5A-3A1EDF22EACF}" type="datetimeFigureOut">
              <a:rPr kumimoji="0" lang="zh-CN" altLang="en-US" sz="1050" b="0" i="0" u="none" strike="noStrike" kern="1200" cap="none" spc="0" normalizeH="0" baseline="0" noProof="0" smtClean="0">
                <a:ln>
                  <a:noFill/>
                </a:ln>
                <a:solidFill>
                  <a:srgbClr val="46464A">
                    <a:lumMod val="20000"/>
                    <a:lumOff val="80000"/>
                  </a:srgbClr>
                </a:solidFill>
                <a:effectLst/>
                <a:uLnTx/>
                <a:uFillTx/>
                <a:latin typeface="Century Schoolbook" panose="020406040505050203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2021/3/1</a:t>
            </a:fld>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AAA8D60-F230-4A69-BB8B-D03672770D47}" type="slidenum">
              <a:rPr kumimoji="0" lang="zh-CN" altLang="en-US" sz="3600" b="0" i="0" u="none" strike="noStrike" kern="1200" cap="none" spc="0" normalizeH="0" baseline="0" noProof="0" smtClean="0">
                <a:ln>
                  <a:noFill/>
                </a:ln>
                <a:solidFill>
                  <a:srgbClr val="46464A">
                    <a:lumMod val="60000"/>
                    <a:lumOff val="40000"/>
                  </a:srgbClr>
                </a:solidFill>
                <a:effectLst/>
                <a:uLnTx/>
                <a:uFillTx/>
                <a:latin typeface="Century Schoolbook" panose="02040604050505020304"/>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CN" altLang="en-US" sz="3600" b="0" i="0" u="none" strike="noStrike" kern="1200" cap="none" spc="0" normalizeH="0" baseline="0" noProof="0">
              <a:ln>
                <a:noFill/>
              </a:ln>
              <a:solidFill>
                <a:srgbClr val="46464A">
                  <a:lumMod val="60000"/>
                  <a:lumOff val="40000"/>
                </a:srgbClr>
              </a:solidFill>
              <a:effectLst/>
              <a:uLnTx/>
              <a:uFillTx/>
              <a:latin typeface="Century Schoolbook" panose="02040604050505020304"/>
              <a:ea typeface="宋体" panose="02010600030101010101" pitchFamily="2" charset="-122"/>
              <a:cs typeface="+mn-cs"/>
            </a:endParaRPr>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48256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Ref idx="1001">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219457" y="155448"/>
            <a:ext cx="3366867" cy="978408"/>
          </a:xfrm>
        </p:spPr>
        <p:txBody>
          <a:bodyPr lIns="73152" bIns="0" anchor="b">
            <a:sp3d prstMaterial="matte"/>
          </a:bodyPr>
          <a:lstStyle>
            <a:lvl1pPr algn="l">
              <a:defRPr sz="2000" b="0"/>
            </a:lvl1pPr>
            <a:extLst/>
          </a:lstStyle>
          <a:p>
            <a:r>
              <a:rPr kumimoji="0" lang="zh-CN" altLang="en-US"/>
              <a:t>单击此处编辑母版标题样式</a:t>
            </a:r>
            <a:endParaRPr kumimoji="0" lang="en-US"/>
          </a:p>
        </p:txBody>
      </p:sp>
      <p:sp>
        <p:nvSpPr>
          <p:cNvPr id="3" name="图片占位符 2"/>
          <p:cNvSpPr>
            <a:spLocks noGrp="1"/>
          </p:cNvSpPr>
          <p:nvPr>
            <p:ph type="pic" idx="1"/>
          </p:nvPr>
        </p:nvSpPr>
        <p:spPr>
          <a:xfrm>
            <a:off x="3871747" y="1484808"/>
            <a:ext cx="8329862"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zh-CN" altLang="en-US"/>
              <a:t>单击图标添加图片</a:t>
            </a:r>
            <a:endParaRPr kumimoji="0" lang="en-US" dirty="0"/>
          </a:p>
        </p:txBody>
      </p:sp>
      <p:sp>
        <p:nvSpPr>
          <p:cNvPr id="4" name="文本占位符 3"/>
          <p:cNvSpPr>
            <a:spLocks noGrp="1"/>
          </p:cNvSpPr>
          <p:nvPr>
            <p:ph type="body" sz="half" idx="2"/>
          </p:nvPr>
        </p:nvSpPr>
        <p:spPr>
          <a:xfrm>
            <a:off x="219458" y="1728216"/>
            <a:ext cx="329184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zh-CN" altLang="en-US"/>
              <a:t>单击此处编辑母版文本样式</a:t>
            </a:r>
          </a:p>
        </p:txBody>
      </p:sp>
      <p:sp>
        <p:nvSpPr>
          <p:cNvPr id="5" name="日期占位符 4"/>
          <p:cNvSpPr>
            <a:spLocks noGrp="1"/>
          </p:cNvSpPr>
          <p:nvPr>
            <p:ph type="dt" sz="half" idx="10"/>
          </p:nvPr>
        </p:nvSpPr>
        <p:spPr>
          <a:xfrm>
            <a:off x="219456" y="1170432"/>
            <a:ext cx="3364992" cy="201168"/>
          </a:xfrm>
        </p:spPr>
        <p:txBody>
          <a:bodyPr/>
          <a:lstStyle/>
          <a:p>
            <a:fld id="{75ECA608-2241-EA4E-9860-EF40A7C168DC}" type="datetimeFigureOut">
              <a:rPr kumimoji="1" lang="zh-CN" altLang="en-US" smtClean="0"/>
              <a:t>2021/3/1</a:t>
            </a:fld>
            <a:endParaRPr kumimoji="1" lang="zh-CN" altLang="en-US"/>
          </a:p>
        </p:txBody>
      </p:sp>
      <p:sp>
        <p:nvSpPr>
          <p:cNvPr id="11" name="矩形 10"/>
          <p:cNvSpPr/>
          <p:nvPr/>
        </p:nvSpPr>
        <p:spPr>
          <a:xfrm>
            <a:off x="3807650" y="0"/>
            <a:ext cx="6096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矩形 8"/>
          <p:cNvSpPr/>
          <p:nvPr/>
        </p:nvSpPr>
        <p:spPr bwMode="invGray">
          <a:xfrm>
            <a:off x="3807650" y="0"/>
            <a:ext cx="6096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页脚占位符 5"/>
          <p:cNvSpPr>
            <a:spLocks noGrp="1"/>
          </p:cNvSpPr>
          <p:nvPr>
            <p:ph type="ftr" sz="quarter" idx="11"/>
          </p:nvPr>
        </p:nvSpPr>
        <p:spPr>
          <a:xfrm>
            <a:off x="4047746" y="1170432"/>
            <a:ext cx="6925056" cy="201168"/>
          </a:xfrm>
        </p:spPr>
        <p:txBody>
          <a:bodyPr/>
          <a:lstStyle>
            <a:lvl1pPr>
              <a:defRPr>
                <a:solidFill>
                  <a:schemeClr val="bg1">
                    <a:shade val="50000"/>
                  </a:schemeClr>
                </a:solidFill>
              </a:defRPr>
            </a:lvl1pPr>
          </a:lstStyle>
          <a:p>
            <a:endParaRPr kumimoji="1" lang="zh-CN" altLang="en-US"/>
          </a:p>
        </p:txBody>
      </p:sp>
      <p:sp>
        <p:nvSpPr>
          <p:cNvPr id="7" name="灯片编号占位符 6"/>
          <p:cNvSpPr>
            <a:spLocks noGrp="1"/>
          </p:cNvSpPr>
          <p:nvPr>
            <p:ph type="sldNum" sz="quarter" idx="12"/>
          </p:nvPr>
        </p:nvSpPr>
        <p:spPr>
          <a:xfrm>
            <a:off x="11119104" y="1170432"/>
            <a:ext cx="978486" cy="201168"/>
          </a:xfrm>
        </p:spPr>
        <p:txBody>
          <a:bodyPr/>
          <a:lstStyle/>
          <a:p>
            <a:fld id="{2433DE98-F34E-D743-B1F8-47C8817395B0}" type="slidenum">
              <a:rPr kumimoji="1" lang="zh-CN" altLang="en-US" smtClean="0"/>
              <a:t>‹#›</a:t>
            </a:fld>
            <a:endParaRPr kumimoji="1" lang="zh-CN" altLang="en-US"/>
          </a:p>
        </p:txBody>
      </p:sp>
    </p:spTree>
    <p:extLst>
      <p:ext uri="{BB962C8B-B14F-4D97-AF65-F5344CB8AC3E}">
        <p14:creationId xmlns:p14="http://schemas.microsoft.com/office/powerpoint/2010/main" val="1687584017"/>
      </p:ext>
    </p:extLst>
  </p:cSld>
  <p:clrMapOvr>
    <a:overrideClrMapping bg1="lt1" tx1="dk1" bg2="lt2" tx2="dk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C122F-8CA3-4C11-BA5A-3A1EDF22EACF}" type="datetimeFigureOut">
              <a:rPr kumimoji="0" lang="zh-CN" altLang="en-US" sz="1050" b="0" i="0" u="none" strike="noStrike" kern="1200" cap="none" spc="0" normalizeH="0" baseline="0" noProof="0" smtClean="0">
                <a:ln>
                  <a:noFill/>
                </a:ln>
                <a:solidFill>
                  <a:srgbClr val="46464A">
                    <a:lumMod val="20000"/>
                    <a:lumOff val="80000"/>
                  </a:srgbClr>
                </a:solidFill>
                <a:effectLst/>
                <a:uLnTx/>
                <a:uFillTx/>
                <a:latin typeface="Century Schoolbook" panose="020406040505050203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2021/3/1</a:t>
            </a:fld>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AAA8D60-F230-4A69-BB8B-D03672770D47}" type="slidenum">
              <a:rPr kumimoji="0" lang="zh-CN" altLang="en-US" sz="3600" b="0" i="0" u="none" strike="noStrike" kern="1200" cap="none" spc="0" normalizeH="0" baseline="0" noProof="0" smtClean="0">
                <a:ln>
                  <a:noFill/>
                </a:ln>
                <a:solidFill>
                  <a:srgbClr val="46464A">
                    <a:lumMod val="60000"/>
                    <a:lumOff val="40000"/>
                  </a:srgbClr>
                </a:solidFill>
                <a:effectLst/>
                <a:uLnTx/>
                <a:uFillTx/>
                <a:latin typeface="Century Schoolbook" panose="02040604050505020304"/>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CN" altLang="en-US" sz="3600" b="0" i="0" u="none" strike="noStrike" kern="1200" cap="none" spc="0" normalizeH="0" baseline="0" noProof="0">
              <a:ln>
                <a:noFill/>
              </a:ln>
              <a:solidFill>
                <a:srgbClr val="46464A">
                  <a:lumMod val="60000"/>
                  <a:lumOff val="40000"/>
                </a:srgbClr>
              </a:solidFill>
              <a:effectLst/>
              <a:uLnTx/>
              <a:uFillTx/>
              <a:latin typeface="Century Schoolbook" panose="02040604050505020304"/>
              <a:ea typeface="宋体" panose="02010600030101010101" pitchFamily="2" charset="-122"/>
              <a:cs typeface="+mn-cs"/>
            </a:endParaRPr>
          </a:p>
        </p:txBody>
      </p:sp>
    </p:spTree>
    <p:extLst>
      <p:ext uri="{BB962C8B-B14F-4D97-AF65-F5344CB8AC3E}">
        <p14:creationId xmlns:p14="http://schemas.microsoft.com/office/powerpoint/2010/main" val="201238689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zh-CN" altLang="en-US"/>
              <a:t>单击此处编辑母版文本样式</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C122F-8CA3-4C11-BA5A-3A1EDF22EACF}" type="datetimeFigureOut">
              <a:rPr kumimoji="0" lang="zh-CN" altLang="en-US" sz="1050" b="0" i="0" u="none" strike="noStrike" kern="1200" cap="none" spc="0" normalizeH="0" baseline="0" noProof="0" smtClean="0">
                <a:ln>
                  <a:noFill/>
                </a:ln>
                <a:solidFill>
                  <a:srgbClr val="46464A">
                    <a:lumMod val="20000"/>
                    <a:lumOff val="80000"/>
                  </a:srgbClr>
                </a:solidFill>
                <a:effectLst/>
                <a:uLnTx/>
                <a:uFillTx/>
                <a:latin typeface="Century Schoolbook" panose="020406040505050203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2021/3/1</a:t>
            </a:fld>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8" name="Footer Placeholder 7"/>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9" name="Slide Number Placeholder 8"/>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AAA8D60-F230-4A69-BB8B-D03672770D47}" type="slidenum">
              <a:rPr kumimoji="0" lang="zh-CN" altLang="en-US" sz="3600" b="0" i="0" u="none" strike="noStrike" kern="1200" cap="none" spc="0" normalizeH="0" baseline="0" noProof="0" smtClean="0">
                <a:ln>
                  <a:noFill/>
                </a:ln>
                <a:solidFill>
                  <a:srgbClr val="46464A">
                    <a:lumMod val="60000"/>
                    <a:lumOff val="40000"/>
                  </a:srgbClr>
                </a:solidFill>
                <a:effectLst/>
                <a:uLnTx/>
                <a:uFillTx/>
                <a:latin typeface="Century Schoolbook" panose="02040604050505020304"/>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CN" altLang="en-US" sz="3600" b="0" i="0" u="none" strike="noStrike" kern="1200" cap="none" spc="0" normalizeH="0" baseline="0" noProof="0">
              <a:ln>
                <a:noFill/>
              </a:ln>
              <a:solidFill>
                <a:srgbClr val="46464A">
                  <a:lumMod val="60000"/>
                  <a:lumOff val="40000"/>
                </a:srgbClr>
              </a:solidFill>
              <a:effectLst/>
              <a:uLnTx/>
              <a:uFillTx/>
              <a:latin typeface="Century Schoolbook" panose="02040604050505020304"/>
              <a:ea typeface="宋体" panose="02010600030101010101" pitchFamily="2" charset="-122"/>
              <a:cs typeface="+mn-cs"/>
            </a:endParaRPr>
          </a:p>
        </p:txBody>
      </p:sp>
    </p:spTree>
    <p:extLst>
      <p:ext uri="{BB962C8B-B14F-4D97-AF65-F5344CB8AC3E}">
        <p14:creationId xmlns:p14="http://schemas.microsoft.com/office/powerpoint/2010/main" val="125872540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C122F-8CA3-4C11-BA5A-3A1EDF22EACF}" type="datetimeFigureOut">
              <a:rPr kumimoji="0" lang="zh-CN" altLang="en-US" sz="1050" b="0" i="0" u="none" strike="noStrike" kern="1200" cap="none" spc="0" normalizeH="0" baseline="0" noProof="0" smtClean="0">
                <a:ln>
                  <a:noFill/>
                </a:ln>
                <a:solidFill>
                  <a:srgbClr val="46464A">
                    <a:lumMod val="20000"/>
                    <a:lumOff val="80000"/>
                  </a:srgbClr>
                </a:solidFill>
                <a:effectLst/>
                <a:uLnTx/>
                <a:uFillTx/>
                <a:latin typeface="Century Schoolbook" panose="020406040505050203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2021/3/1</a:t>
            </a:fld>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AAA8D60-F230-4A69-BB8B-D03672770D47}" type="slidenum">
              <a:rPr kumimoji="0" lang="zh-CN" altLang="en-US" sz="3600" b="0" i="0" u="none" strike="noStrike" kern="1200" cap="none" spc="0" normalizeH="0" baseline="0" noProof="0" smtClean="0">
                <a:ln>
                  <a:noFill/>
                </a:ln>
                <a:solidFill>
                  <a:srgbClr val="46464A">
                    <a:lumMod val="60000"/>
                    <a:lumOff val="40000"/>
                  </a:srgbClr>
                </a:solidFill>
                <a:effectLst/>
                <a:uLnTx/>
                <a:uFillTx/>
                <a:latin typeface="Century Schoolbook" panose="02040604050505020304"/>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CN" altLang="en-US" sz="3600" b="0" i="0" u="none" strike="noStrike" kern="1200" cap="none" spc="0" normalizeH="0" baseline="0" noProof="0">
              <a:ln>
                <a:noFill/>
              </a:ln>
              <a:solidFill>
                <a:srgbClr val="46464A">
                  <a:lumMod val="60000"/>
                  <a:lumOff val="40000"/>
                </a:srgbClr>
              </a:solidFill>
              <a:effectLst/>
              <a:uLnTx/>
              <a:uFillTx/>
              <a:latin typeface="Century Schoolbook" panose="02040604050505020304"/>
              <a:ea typeface="宋体" panose="02010600030101010101" pitchFamily="2" charset="-122"/>
              <a:cs typeface="+mn-cs"/>
            </a:endParaRPr>
          </a:p>
        </p:txBody>
      </p:sp>
    </p:spTree>
    <p:extLst>
      <p:ext uri="{BB962C8B-B14F-4D97-AF65-F5344CB8AC3E}">
        <p14:creationId xmlns:p14="http://schemas.microsoft.com/office/powerpoint/2010/main" val="193799684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C122F-8CA3-4C11-BA5A-3A1EDF22EACF}" type="datetimeFigureOut">
              <a:rPr kumimoji="0" lang="zh-CN" altLang="en-US" sz="1050" b="0" i="0" u="none" strike="noStrike" kern="1200" cap="none" spc="0" normalizeH="0" baseline="0" noProof="0" smtClean="0">
                <a:ln>
                  <a:noFill/>
                </a:ln>
                <a:solidFill>
                  <a:srgbClr val="46464A">
                    <a:lumMod val="20000"/>
                    <a:lumOff val="80000"/>
                  </a:srgbClr>
                </a:solidFill>
                <a:effectLst/>
                <a:uLnTx/>
                <a:uFillTx/>
                <a:latin typeface="Century Schoolbook" panose="020406040505050203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2021/3/1</a:t>
            </a:fld>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AAA8D60-F230-4A69-BB8B-D03672770D47}" type="slidenum">
              <a:rPr kumimoji="0" lang="zh-CN" altLang="en-US" sz="3600" b="0" i="0" u="none" strike="noStrike" kern="1200" cap="none" spc="0" normalizeH="0" baseline="0" noProof="0" smtClean="0">
                <a:ln>
                  <a:noFill/>
                </a:ln>
                <a:solidFill>
                  <a:srgbClr val="46464A">
                    <a:lumMod val="60000"/>
                    <a:lumOff val="40000"/>
                  </a:srgbClr>
                </a:solidFill>
                <a:effectLst/>
                <a:uLnTx/>
                <a:uFillTx/>
                <a:latin typeface="Century Schoolbook" panose="02040604050505020304"/>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CN" altLang="en-US" sz="3600" b="0" i="0" u="none" strike="noStrike" kern="1200" cap="none" spc="0" normalizeH="0" baseline="0" noProof="0">
              <a:ln>
                <a:noFill/>
              </a:ln>
              <a:solidFill>
                <a:srgbClr val="46464A">
                  <a:lumMod val="60000"/>
                  <a:lumOff val="40000"/>
                </a:srgbClr>
              </a:solidFill>
              <a:effectLst/>
              <a:uLnTx/>
              <a:uFillTx/>
              <a:latin typeface="Century Schoolbook" panose="02040604050505020304"/>
              <a:ea typeface="宋体" panose="02010600030101010101" pitchFamily="2" charset="-122"/>
              <a:cs typeface="+mn-cs"/>
            </a:endParaRPr>
          </a:p>
        </p:txBody>
      </p:sp>
    </p:spTree>
    <p:extLst>
      <p:ext uri="{BB962C8B-B14F-4D97-AF65-F5344CB8AC3E}">
        <p14:creationId xmlns:p14="http://schemas.microsoft.com/office/powerpoint/2010/main" val="86430133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zh-CN" altLang="en-US"/>
              <a:t>单击此处编辑母版标题样式</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C122F-8CA3-4C11-BA5A-3A1EDF22EACF}" type="datetimeFigureOut">
              <a:rPr kumimoji="0" lang="zh-CN" altLang="en-US" sz="1050" b="0" i="0" u="none" strike="noStrike" kern="1200" cap="none" spc="0" normalizeH="0" baseline="0" noProof="0" smtClean="0">
                <a:ln>
                  <a:noFill/>
                </a:ln>
                <a:solidFill>
                  <a:srgbClr val="46464A">
                    <a:lumMod val="20000"/>
                    <a:lumOff val="80000"/>
                  </a:srgbClr>
                </a:solidFill>
                <a:effectLst/>
                <a:uLnTx/>
                <a:uFillTx/>
                <a:latin typeface="Century Schoolbook" panose="020406040505050203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2021/3/1</a:t>
            </a:fld>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AAA8D60-F230-4A69-BB8B-D03672770D47}" type="slidenum">
              <a:rPr kumimoji="0" lang="zh-CN" altLang="en-US" sz="3600" b="0" i="0" u="none" strike="noStrike" kern="1200" cap="none" spc="0" normalizeH="0" baseline="0" noProof="0" smtClean="0">
                <a:ln>
                  <a:noFill/>
                </a:ln>
                <a:solidFill>
                  <a:srgbClr val="46464A">
                    <a:lumMod val="60000"/>
                    <a:lumOff val="40000"/>
                  </a:srgbClr>
                </a:solidFill>
                <a:effectLst/>
                <a:uLnTx/>
                <a:uFillTx/>
                <a:latin typeface="Century Schoolbook" panose="02040604050505020304"/>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CN" altLang="en-US" sz="3600" b="0" i="0" u="none" strike="noStrike" kern="1200" cap="none" spc="0" normalizeH="0" baseline="0" noProof="0">
              <a:ln>
                <a:noFill/>
              </a:ln>
              <a:solidFill>
                <a:srgbClr val="46464A">
                  <a:lumMod val="60000"/>
                  <a:lumOff val="40000"/>
                </a:srgbClr>
              </a:solidFill>
              <a:effectLst/>
              <a:uLnTx/>
              <a:uFillTx/>
              <a:latin typeface="Century Schoolbook" panose="02040604050505020304"/>
              <a:ea typeface="宋体" panose="02010600030101010101" pitchFamily="2" charset="-122"/>
              <a:cs typeface="+mn-cs"/>
            </a:endParaRPr>
          </a:p>
        </p:txBody>
      </p:sp>
    </p:spTree>
    <p:extLst>
      <p:ext uri="{BB962C8B-B14F-4D97-AF65-F5344CB8AC3E}">
        <p14:creationId xmlns:p14="http://schemas.microsoft.com/office/powerpoint/2010/main" val="53700788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0"/>
            <a:ext cx="1129284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C122F-8CA3-4C11-BA5A-3A1EDF22EACF}" type="datetimeFigureOut">
              <a:rPr kumimoji="0" lang="zh-CN" altLang="en-US" sz="1050" b="0" i="0" u="none" strike="noStrike" kern="1200" cap="none" spc="0" normalizeH="0" baseline="0" noProof="0" smtClean="0">
                <a:ln>
                  <a:noFill/>
                </a:ln>
                <a:solidFill>
                  <a:srgbClr val="46464A">
                    <a:lumMod val="20000"/>
                    <a:lumOff val="80000"/>
                  </a:srgbClr>
                </a:solidFill>
                <a:effectLst/>
                <a:uLnTx/>
                <a:uFillTx/>
                <a:latin typeface="Century Schoolbook" panose="020406040505050203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2021/3/1</a:t>
            </a:fld>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AAA8D60-F230-4A69-BB8B-D03672770D47}" type="slidenum">
              <a:rPr kumimoji="0" lang="zh-CN" altLang="en-US" sz="3600" b="0" i="0" u="none" strike="noStrike" kern="1200" cap="none" spc="0" normalizeH="0" baseline="0" noProof="0" smtClean="0">
                <a:ln>
                  <a:noFill/>
                </a:ln>
                <a:solidFill>
                  <a:srgbClr val="46464A">
                    <a:lumMod val="60000"/>
                    <a:lumOff val="40000"/>
                  </a:srgbClr>
                </a:solidFill>
                <a:effectLst/>
                <a:uLnTx/>
                <a:uFillTx/>
                <a:latin typeface="Century Schoolbook" panose="02040604050505020304"/>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CN" altLang="en-US" sz="3600" b="0" i="0" u="none" strike="noStrike" kern="1200" cap="none" spc="0" normalizeH="0" baseline="0" noProof="0">
              <a:ln>
                <a:noFill/>
              </a:ln>
              <a:solidFill>
                <a:srgbClr val="46464A">
                  <a:lumMod val="60000"/>
                  <a:lumOff val="40000"/>
                </a:srgbClr>
              </a:solidFill>
              <a:effectLst/>
              <a:uLnTx/>
              <a:uFillTx/>
              <a:latin typeface="Century Schoolbook" panose="02040604050505020304"/>
              <a:ea typeface="宋体" panose="02010600030101010101" pitchFamily="2" charset="-122"/>
              <a:cs typeface="+mn-cs"/>
            </a:endParaRPr>
          </a:p>
        </p:txBody>
      </p:sp>
    </p:spTree>
    <p:extLst>
      <p:ext uri="{BB962C8B-B14F-4D97-AF65-F5344CB8AC3E}">
        <p14:creationId xmlns:p14="http://schemas.microsoft.com/office/powerpoint/2010/main" val="627684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C122F-8CA3-4C11-BA5A-3A1EDF22EACF}" type="datetimeFigureOut">
              <a:rPr kumimoji="0" lang="zh-CN" altLang="en-US" sz="1050" b="0" i="0" u="none" strike="noStrike" kern="1200" cap="none" spc="0" normalizeH="0" baseline="0" noProof="0" smtClean="0">
                <a:ln>
                  <a:noFill/>
                </a:ln>
                <a:solidFill>
                  <a:srgbClr val="46464A">
                    <a:lumMod val="20000"/>
                    <a:lumOff val="80000"/>
                  </a:srgbClr>
                </a:solidFill>
                <a:effectLst/>
                <a:uLnTx/>
                <a:uFillTx/>
                <a:latin typeface="Century Schoolbook" panose="020406040505050203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2021/3/1</a:t>
            </a:fld>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AAA8D60-F230-4A69-BB8B-D03672770D47}" type="slidenum">
              <a:rPr kumimoji="0" lang="zh-CN" altLang="en-US" sz="3600" b="0" i="0" u="none" strike="noStrike" kern="1200" cap="none" spc="0" normalizeH="0" baseline="0" noProof="0" smtClean="0">
                <a:ln>
                  <a:noFill/>
                </a:ln>
                <a:solidFill>
                  <a:srgbClr val="46464A">
                    <a:lumMod val="60000"/>
                    <a:lumOff val="40000"/>
                  </a:srgbClr>
                </a:solidFill>
                <a:effectLst/>
                <a:uLnTx/>
                <a:uFillTx/>
                <a:latin typeface="Century Schoolbook" panose="02040604050505020304"/>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CN" altLang="en-US" sz="3600" b="0" i="0" u="none" strike="noStrike" kern="1200" cap="none" spc="0" normalizeH="0" baseline="0" noProof="0">
              <a:ln>
                <a:noFill/>
              </a:ln>
              <a:solidFill>
                <a:srgbClr val="46464A">
                  <a:lumMod val="60000"/>
                  <a:lumOff val="40000"/>
                </a:srgbClr>
              </a:solidFill>
              <a:effectLst/>
              <a:uLnTx/>
              <a:uFillTx/>
              <a:latin typeface="Century Schoolbook" panose="02040604050505020304"/>
              <a:ea typeface="宋体" panose="02010600030101010101" pitchFamily="2" charset="-122"/>
              <a:cs typeface="+mn-cs"/>
            </a:endParaRPr>
          </a:p>
        </p:txBody>
      </p:sp>
    </p:spTree>
    <p:extLst>
      <p:ext uri="{BB962C8B-B14F-4D97-AF65-F5344CB8AC3E}">
        <p14:creationId xmlns:p14="http://schemas.microsoft.com/office/powerpoint/2010/main" val="369081017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4C122F-8CA3-4C11-BA5A-3A1EDF22EACF}" type="datetimeFigureOut">
              <a:rPr kumimoji="0" lang="zh-CN" altLang="en-US" sz="1050" b="0" i="0" u="none" strike="noStrike" kern="1200" cap="none" spc="0" normalizeH="0" baseline="0" noProof="0" smtClean="0">
                <a:ln>
                  <a:noFill/>
                </a:ln>
                <a:solidFill>
                  <a:srgbClr val="46464A">
                    <a:lumMod val="20000"/>
                    <a:lumOff val="80000"/>
                  </a:srgbClr>
                </a:solidFill>
                <a:effectLst/>
                <a:uLnTx/>
                <a:uFillTx/>
                <a:latin typeface="Century Schoolbook" panose="020406040505050203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2021/3/1</a:t>
            </a:fld>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AAA8D60-F230-4A69-BB8B-D03672770D47}" type="slidenum">
              <a:rPr kumimoji="0" lang="zh-CN" altLang="en-US" sz="3600" b="0" i="0" u="none" strike="noStrike" kern="1200" cap="none" spc="0" normalizeH="0" baseline="0" noProof="0" smtClean="0">
                <a:ln>
                  <a:noFill/>
                </a:ln>
                <a:solidFill>
                  <a:srgbClr val="46464A">
                    <a:lumMod val="60000"/>
                    <a:lumOff val="40000"/>
                  </a:srgbClr>
                </a:solidFill>
                <a:effectLst/>
                <a:uLnTx/>
                <a:uFillTx/>
                <a:latin typeface="Century Schoolbook" panose="02040604050505020304"/>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CN" altLang="en-US" sz="3600" b="0" i="0" u="none" strike="noStrike" kern="1200" cap="none" spc="0" normalizeH="0" baseline="0" noProof="0">
              <a:ln>
                <a:noFill/>
              </a:ln>
              <a:solidFill>
                <a:srgbClr val="46464A">
                  <a:lumMod val="60000"/>
                  <a:lumOff val="40000"/>
                </a:srgbClr>
              </a:solidFill>
              <a:effectLst/>
              <a:uLnTx/>
              <a:uFillTx/>
              <a:latin typeface="Century Schoolbook" panose="02040604050505020304"/>
              <a:ea typeface="宋体" panose="02010600030101010101" pitchFamily="2" charset="-122"/>
              <a:cs typeface="+mn-cs"/>
            </a:endParaRPr>
          </a:p>
        </p:txBody>
      </p:sp>
    </p:spTree>
    <p:extLst>
      <p:ext uri="{BB962C8B-B14F-4D97-AF65-F5344CB8AC3E}">
        <p14:creationId xmlns:p14="http://schemas.microsoft.com/office/powerpoint/2010/main" val="279271000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Title &amp; Subtitle">
    <p:spTree>
      <p:nvGrpSpPr>
        <p:cNvPr id="1" name=""/>
        <p:cNvGrpSpPr/>
        <p:nvPr/>
      </p:nvGrpSpPr>
      <p:grpSpPr>
        <a:xfrm>
          <a:off x="0" y="0"/>
          <a:ext cx="0" cy="0"/>
          <a:chOff x="0" y="0"/>
          <a:chExt cx="0" cy="0"/>
        </a:xfrm>
      </p:grpSpPr>
      <p:sp>
        <p:nvSpPr>
          <p:cNvPr id="11" name="Line"/>
          <p:cNvSpPr>
            <a:spLocks noGrp="1"/>
          </p:cNvSpPr>
          <p:nvPr>
            <p:ph type="body" sz="quarter" idx="13"/>
          </p:nvPr>
        </p:nvSpPr>
        <p:spPr>
          <a:xfrm>
            <a:off x="535781" y="3929063"/>
            <a:ext cx="11133544" cy="2"/>
          </a:xfrm>
          <a:prstGeom prst="line">
            <a:avLst/>
          </a:prstGeom>
          <a:ln w="38100" cap="rnd">
            <a:solidFill>
              <a:srgbClr val="747676"/>
            </a:solidFill>
            <a:custDash>
              <a:ds d="100000" sp="200000"/>
            </a:custDash>
            <a:round/>
          </a:ln>
        </p:spPr>
        <p:txBody>
          <a:bodyPr anchor="ctr">
            <a:noAutofit/>
          </a:bodyPr>
          <a:lstStyle>
            <a:lvl1pPr marL="0" indent="0" defTabSz="321457">
              <a:spcBef>
                <a:spcPts val="0"/>
              </a:spcBef>
              <a:buSzTx/>
              <a:buFontTx/>
              <a:buNone/>
              <a:defRPr sz="1200">
                <a:solidFill>
                  <a:srgbClr val="000000"/>
                </a:solidFill>
                <a:latin typeface="Helvetica"/>
                <a:cs typeface="Helvetica"/>
                <a:sym typeface="Helvetica"/>
              </a:defRPr>
            </a:lvl1pPr>
          </a:lstStyle>
          <a:p>
            <a:pPr marL="0" lvl="0" indent="0" defTabSz="457200">
              <a:spcBef>
                <a:spcPts val="0"/>
              </a:spcBef>
              <a:buSzTx/>
              <a:buFontTx/>
              <a:buNone/>
              <a:defRPr sz="1200">
                <a:solidFill>
                  <a:srgbClr val="000000"/>
                </a:solidFill>
                <a:latin typeface="Helvetica"/>
                <a:ea typeface="Helvetica"/>
                <a:cs typeface="Helvetica"/>
                <a:sym typeface="Helvetica"/>
              </a:defRPr>
            </a:pPr>
            <a:r>
              <a:rPr lang="zh-CN" altLang="en-US"/>
              <a:t>单击此处编辑母版文本样式</a:t>
            </a:r>
          </a:p>
        </p:txBody>
      </p:sp>
      <p:sp>
        <p:nvSpPr>
          <p:cNvPr id="12" name="Title Text"/>
          <p:cNvSpPr txBox="1">
            <a:spLocks noGrp="1"/>
          </p:cNvSpPr>
          <p:nvPr>
            <p:ph type="title"/>
          </p:nvPr>
        </p:nvSpPr>
        <p:spPr>
          <a:xfrm>
            <a:off x="535781" y="401836"/>
            <a:ext cx="11120438" cy="3643313"/>
          </a:xfrm>
          <a:prstGeom prst="rect">
            <a:avLst/>
          </a:prstGeom>
        </p:spPr>
        <p:txBody>
          <a:bodyPr anchor="b"/>
          <a:lstStyle>
            <a:lvl1pPr algn="ctr">
              <a:lnSpc>
                <a:spcPct val="80000"/>
              </a:lnSpc>
              <a:spcBef>
                <a:spcPts val="0"/>
              </a:spcBef>
              <a:defRPr sz="8508">
                <a:solidFill>
                  <a:srgbClr val="5C5C5C"/>
                </a:solidFill>
              </a:defRPr>
            </a:lvl1pPr>
          </a:lstStyle>
          <a:p>
            <a:r>
              <a:rPr lang="zh-CN" altLang="en-US"/>
              <a:t>单击此处编辑母版标题样式</a:t>
            </a:r>
            <a:endParaRPr/>
          </a:p>
        </p:txBody>
      </p:sp>
      <p:sp>
        <p:nvSpPr>
          <p:cNvPr id="13" name="Body Level One…"/>
          <p:cNvSpPr txBox="1">
            <a:spLocks noGrp="1"/>
          </p:cNvSpPr>
          <p:nvPr>
            <p:ph type="body" sz="half" idx="1"/>
          </p:nvPr>
        </p:nvSpPr>
        <p:spPr>
          <a:xfrm>
            <a:off x="535781" y="3991570"/>
            <a:ext cx="11120438" cy="2294930"/>
          </a:xfrm>
          <a:prstGeom prst="rect">
            <a:avLst/>
          </a:prstGeom>
        </p:spPr>
        <p:txBody>
          <a:bodyPr/>
          <a:lstStyle>
            <a:lvl1pPr marL="0" indent="0" algn="ctr">
              <a:lnSpc>
                <a:spcPct val="70000"/>
              </a:lnSpc>
              <a:spcBef>
                <a:spcPts val="0"/>
              </a:spcBef>
              <a:buSzTx/>
              <a:buFontTx/>
              <a:buNone/>
              <a:defRPr sz="3375" i="1">
                <a:solidFill>
                  <a:srgbClr val="747676"/>
                </a:solidFill>
              </a:defRPr>
            </a:lvl1pPr>
            <a:lvl2pPr marL="0" indent="0" algn="ctr">
              <a:lnSpc>
                <a:spcPct val="70000"/>
              </a:lnSpc>
              <a:spcBef>
                <a:spcPts val="0"/>
              </a:spcBef>
              <a:buSzTx/>
              <a:buFontTx/>
              <a:buNone/>
              <a:defRPr sz="3375" i="1">
                <a:solidFill>
                  <a:srgbClr val="747676"/>
                </a:solidFill>
              </a:defRPr>
            </a:lvl2pPr>
            <a:lvl3pPr marL="0" indent="0" algn="ctr">
              <a:lnSpc>
                <a:spcPct val="70000"/>
              </a:lnSpc>
              <a:spcBef>
                <a:spcPts val="0"/>
              </a:spcBef>
              <a:buSzTx/>
              <a:buFontTx/>
              <a:buNone/>
              <a:defRPr sz="3375" i="1">
                <a:solidFill>
                  <a:srgbClr val="747676"/>
                </a:solidFill>
              </a:defRPr>
            </a:lvl3pPr>
            <a:lvl4pPr marL="0" indent="0" algn="ctr">
              <a:lnSpc>
                <a:spcPct val="70000"/>
              </a:lnSpc>
              <a:spcBef>
                <a:spcPts val="0"/>
              </a:spcBef>
              <a:buSzTx/>
              <a:buFontTx/>
              <a:buNone/>
              <a:defRPr sz="3375" i="1">
                <a:solidFill>
                  <a:srgbClr val="747676"/>
                </a:solidFill>
              </a:defRPr>
            </a:lvl4pPr>
            <a:lvl5pPr marL="0" indent="0" algn="ctr">
              <a:lnSpc>
                <a:spcPct val="70000"/>
              </a:lnSpc>
              <a:spcBef>
                <a:spcPts val="0"/>
              </a:spcBef>
              <a:buSzTx/>
              <a:buFontTx/>
              <a:buNone/>
              <a:defRPr sz="3375" i="1">
                <a:solidFill>
                  <a:srgbClr val="747676"/>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
        <p:nvSpPr>
          <p:cNvPr id="14" name="Slide Number"/>
          <p:cNvSpPr txBox="1">
            <a:spLocks noGrp="1"/>
          </p:cNvSpPr>
          <p:nvPr>
            <p:ph type="sldNum" sz="quarter" idx="2"/>
          </p:nvPr>
        </p:nvSpPr>
        <p:spPr>
          <a:xfrm>
            <a:off x="11304049" y="6461125"/>
            <a:ext cx="318998" cy="275717"/>
          </a:xfrm>
          <a:prstGeom prst="rect">
            <a:avLst/>
          </a:prstGeom>
        </p:spPr>
        <p:txBody>
          <a:bodyPr/>
          <a:lstStyle/>
          <a:p>
            <a:pPr defTabSz="410751" hangingPunct="0"/>
            <a:fld id="{86CB4B4D-7CA3-9044-876B-883B54F8677D}" type="slidenum">
              <a:rPr lang="en-US" altLang="zh-CN" kern="0" smtClean="0"/>
              <a:pPr defTabSz="410751" hangingPunct="0"/>
              <a:t>‹#›</a:t>
            </a:fld>
            <a:endParaRPr lang="en-US" altLang="zh-CN" kern="0"/>
          </a:p>
        </p:txBody>
      </p:sp>
    </p:spTree>
    <p:extLst>
      <p:ext uri="{BB962C8B-B14F-4D97-AF65-F5344CB8AC3E}">
        <p14:creationId xmlns:p14="http://schemas.microsoft.com/office/powerpoint/2010/main" val="2056576219"/>
      </p:ext>
    </p:extLst>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type="tx" preserve="1">
  <p:cSld name="Photo - Horizontal">
    <p:spTree>
      <p:nvGrpSpPr>
        <p:cNvPr id="1" name=""/>
        <p:cNvGrpSpPr/>
        <p:nvPr/>
      </p:nvGrpSpPr>
      <p:grpSpPr>
        <a:xfrm>
          <a:off x="0" y="0"/>
          <a:ext cx="0" cy="0"/>
          <a:chOff x="0" y="0"/>
          <a:chExt cx="0" cy="0"/>
        </a:xfrm>
      </p:grpSpPr>
      <p:sp>
        <p:nvSpPr>
          <p:cNvPr id="21" name="118295074_2675x2907.jpeg"/>
          <p:cNvSpPr>
            <a:spLocks noGrp="1"/>
          </p:cNvSpPr>
          <p:nvPr>
            <p:ph type="pic" idx="13"/>
          </p:nvPr>
        </p:nvSpPr>
        <p:spPr>
          <a:xfrm>
            <a:off x="0" y="0"/>
            <a:ext cx="12192000" cy="6858000"/>
          </a:xfrm>
          <a:prstGeom prst="rect">
            <a:avLst/>
          </a:prstGeom>
        </p:spPr>
        <p:txBody>
          <a:bodyPr lIns="91439" tIns="45719" rIns="91439" bIns="45719">
            <a:noAutofit/>
          </a:bodyPr>
          <a:lstStyle/>
          <a:p>
            <a:r>
              <a:rPr lang="zh-CN" altLang="en-US"/>
              <a:t>单击图标添加图片</a:t>
            </a:r>
            <a:endParaRPr/>
          </a:p>
        </p:txBody>
      </p:sp>
      <p:sp>
        <p:nvSpPr>
          <p:cNvPr id="22" name="Rectangle"/>
          <p:cNvSpPr>
            <a:spLocks noGrp="1"/>
          </p:cNvSpPr>
          <p:nvPr>
            <p:ph type="body" sz="half" idx="14"/>
          </p:nvPr>
        </p:nvSpPr>
        <p:spPr>
          <a:xfrm>
            <a:off x="0" y="3812977"/>
            <a:ext cx="12192000" cy="2536031"/>
          </a:xfrm>
          <a:prstGeom prst="rect">
            <a:avLst/>
          </a:prstGeom>
          <a:solidFill>
            <a:srgbClr val="FFFFFF"/>
          </a:solidFill>
        </p:spPr>
        <p:txBody>
          <a:bodyPr anchor="ctr">
            <a:noAutofit/>
          </a:bodyPr>
          <a:lstStyle>
            <a:lvl1pPr marL="0" indent="0" algn="ctr">
              <a:spcBef>
                <a:spcPts val="0"/>
              </a:spcBef>
              <a:buSzTx/>
              <a:buFontTx/>
              <a:buNone/>
              <a:defRPr sz="2400">
                <a:latin typeface="DIN Alternate"/>
                <a:sym typeface="DIN Alternate"/>
              </a:defRPr>
            </a:lvl1pPr>
          </a:lstStyle>
          <a:p>
            <a:pPr marL="0" lvl="0" indent="0" algn="ctr">
              <a:spcBef>
                <a:spcPts val="0"/>
              </a:spcBef>
              <a:buSzTx/>
              <a:buFontTx/>
              <a:buNone/>
              <a:defRPr sz="2400">
                <a:latin typeface="DIN Alternate"/>
                <a:ea typeface="DIN Alternate"/>
                <a:cs typeface="DIN Alternate"/>
                <a:sym typeface="DIN Alternate"/>
              </a:defRPr>
            </a:pPr>
            <a:r>
              <a:rPr lang="zh-CN" altLang="en-US"/>
              <a:t>单击此处编辑母版文本样式</a:t>
            </a:r>
          </a:p>
        </p:txBody>
      </p:sp>
      <p:sp>
        <p:nvSpPr>
          <p:cNvPr id="23" name="Line"/>
          <p:cNvSpPr>
            <a:spLocks noGrp="1"/>
          </p:cNvSpPr>
          <p:nvPr>
            <p:ph type="body" sz="quarter" idx="15"/>
          </p:nvPr>
        </p:nvSpPr>
        <p:spPr>
          <a:xfrm flipV="1">
            <a:off x="535781" y="5357810"/>
            <a:ext cx="11132344" cy="3"/>
          </a:xfrm>
          <a:prstGeom prst="line">
            <a:avLst/>
          </a:prstGeom>
          <a:ln w="38100" cap="rnd">
            <a:solidFill>
              <a:srgbClr val="747676"/>
            </a:solidFill>
            <a:custDash>
              <a:ds d="100000" sp="200000"/>
            </a:custDash>
            <a:round/>
          </a:ln>
        </p:spPr>
        <p:txBody>
          <a:bodyPr anchor="ctr">
            <a:noAutofit/>
          </a:bodyPr>
          <a:lstStyle>
            <a:lvl1pPr marL="0" indent="0" defTabSz="321457">
              <a:spcBef>
                <a:spcPts val="0"/>
              </a:spcBef>
              <a:buSzTx/>
              <a:buFontTx/>
              <a:buNone/>
              <a:defRPr sz="1200">
                <a:solidFill>
                  <a:srgbClr val="000000"/>
                </a:solidFill>
                <a:latin typeface="Helvetica"/>
                <a:cs typeface="Helvetica"/>
                <a:sym typeface="Helvetica"/>
              </a:defRPr>
            </a:lvl1pPr>
          </a:lstStyle>
          <a:p>
            <a:pPr marL="0" lvl="0" indent="0" defTabSz="457200">
              <a:spcBef>
                <a:spcPts val="0"/>
              </a:spcBef>
              <a:buSzTx/>
              <a:buFontTx/>
              <a:buNone/>
              <a:defRPr sz="1200">
                <a:solidFill>
                  <a:srgbClr val="000000"/>
                </a:solidFill>
                <a:latin typeface="Helvetica"/>
                <a:ea typeface="Helvetica"/>
                <a:cs typeface="Helvetica"/>
                <a:sym typeface="Helvetica"/>
              </a:defRPr>
            </a:pPr>
            <a:r>
              <a:rPr lang="zh-CN" altLang="en-US"/>
              <a:t>单击此处编辑母版文本样式</a:t>
            </a:r>
          </a:p>
        </p:txBody>
      </p:sp>
      <p:sp>
        <p:nvSpPr>
          <p:cNvPr id="24" name="Title Text"/>
          <p:cNvSpPr txBox="1">
            <a:spLocks noGrp="1"/>
          </p:cNvSpPr>
          <p:nvPr>
            <p:ph type="title"/>
          </p:nvPr>
        </p:nvSpPr>
        <p:spPr>
          <a:xfrm>
            <a:off x="535781" y="3911203"/>
            <a:ext cx="11120438" cy="1553766"/>
          </a:xfrm>
          <a:prstGeom prst="rect">
            <a:avLst/>
          </a:prstGeom>
        </p:spPr>
        <p:txBody>
          <a:bodyPr anchor="b"/>
          <a:lstStyle>
            <a:lvl1pPr algn="r">
              <a:lnSpc>
                <a:spcPct val="80000"/>
              </a:lnSpc>
              <a:spcBef>
                <a:spcPts val="0"/>
              </a:spcBef>
              <a:defRPr sz="8508">
                <a:solidFill>
                  <a:srgbClr val="5C5C5C"/>
                </a:solidFill>
              </a:defRPr>
            </a:lvl1pPr>
          </a:lstStyle>
          <a:p>
            <a:r>
              <a:rPr lang="zh-CN" altLang="en-US"/>
              <a:t>单击此处编辑母版标题样式</a:t>
            </a:r>
            <a:endParaRPr/>
          </a:p>
        </p:txBody>
      </p:sp>
      <p:sp>
        <p:nvSpPr>
          <p:cNvPr id="25" name="Body Level One…"/>
          <p:cNvSpPr txBox="1">
            <a:spLocks noGrp="1"/>
          </p:cNvSpPr>
          <p:nvPr>
            <p:ph type="body" sz="quarter" idx="1"/>
          </p:nvPr>
        </p:nvSpPr>
        <p:spPr>
          <a:xfrm>
            <a:off x="535781" y="5393531"/>
            <a:ext cx="11120438" cy="866180"/>
          </a:xfrm>
          <a:prstGeom prst="rect">
            <a:avLst/>
          </a:prstGeom>
        </p:spPr>
        <p:txBody>
          <a:bodyPr/>
          <a:lstStyle>
            <a:lvl1pPr marL="0" indent="0" algn="r">
              <a:lnSpc>
                <a:spcPct val="70000"/>
              </a:lnSpc>
              <a:spcBef>
                <a:spcPts val="422"/>
              </a:spcBef>
              <a:buSzTx/>
              <a:buFontTx/>
              <a:buNone/>
              <a:defRPr sz="3375" i="1">
                <a:solidFill>
                  <a:srgbClr val="747676"/>
                </a:solidFill>
              </a:defRPr>
            </a:lvl1pPr>
            <a:lvl2pPr marL="0" indent="0" algn="r">
              <a:lnSpc>
                <a:spcPct val="70000"/>
              </a:lnSpc>
              <a:spcBef>
                <a:spcPts val="422"/>
              </a:spcBef>
              <a:buSzTx/>
              <a:buFontTx/>
              <a:buNone/>
              <a:defRPr sz="3375" i="1">
                <a:solidFill>
                  <a:srgbClr val="747676"/>
                </a:solidFill>
              </a:defRPr>
            </a:lvl2pPr>
            <a:lvl3pPr marL="0" indent="0" algn="r">
              <a:lnSpc>
                <a:spcPct val="70000"/>
              </a:lnSpc>
              <a:spcBef>
                <a:spcPts val="422"/>
              </a:spcBef>
              <a:buSzTx/>
              <a:buFontTx/>
              <a:buNone/>
              <a:defRPr sz="3375" i="1">
                <a:solidFill>
                  <a:srgbClr val="747676"/>
                </a:solidFill>
              </a:defRPr>
            </a:lvl3pPr>
            <a:lvl4pPr marL="0" indent="0" algn="r">
              <a:lnSpc>
                <a:spcPct val="70000"/>
              </a:lnSpc>
              <a:spcBef>
                <a:spcPts val="422"/>
              </a:spcBef>
              <a:buSzTx/>
              <a:buFontTx/>
              <a:buNone/>
              <a:defRPr sz="3375" i="1">
                <a:solidFill>
                  <a:srgbClr val="747676"/>
                </a:solidFill>
              </a:defRPr>
            </a:lvl4pPr>
            <a:lvl5pPr marL="0" indent="0" algn="r">
              <a:lnSpc>
                <a:spcPct val="70000"/>
              </a:lnSpc>
              <a:spcBef>
                <a:spcPts val="422"/>
              </a:spcBef>
              <a:buSzTx/>
              <a:buFontTx/>
              <a:buNone/>
              <a:defRPr sz="3375" i="1">
                <a:solidFill>
                  <a:srgbClr val="747676"/>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
        <p:nvSpPr>
          <p:cNvPr id="26" name="Slide Number"/>
          <p:cNvSpPr txBox="1">
            <a:spLocks noGrp="1"/>
          </p:cNvSpPr>
          <p:nvPr>
            <p:ph type="sldNum" sz="quarter" idx="2"/>
          </p:nvPr>
        </p:nvSpPr>
        <p:spPr>
          <a:xfrm>
            <a:off x="11307763" y="6465094"/>
            <a:ext cx="318998" cy="275717"/>
          </a:xfrm>
          <a:prstGeom prst="rect">
            <a:avLst/>
          </a:prstGeom>
        </p:spPr>
        <p:txBody>
          <a:bodyPr/>
          <a:lstStyle>
            <a:lvl1pPr>
              <a:defRPr>
                <a:solidFill>
                  <a:srgbClr val="CBCBCB"/>
                </a:solidFill>
              </a:defRPr>
            </a:lvl1pPr>
          </a:lstStyle>
          <a:p>
            <a:pPr defTabSz="410751" hangingPunct="0"/>
            <a:fld id="{86CB4B4D-7CA3-9044-876B-883B54F8677D}" type="slidenum">
              <a:rPr lang="en-US" altLang="zh-CN" kern="0" smtClean="0"/>
              <a:pPr defTabSz="410751" hangingPunct="0"/>
              <a:t>‹#›</a:t>
            </a:fld>
            <a:endParaRPr lang="en-US" altLang="zh-CN" kern="0"/>
          </a:p>
        </p:txBody>
      </p:sp>
    </p:spTree>
    <p:extLst>
      <p:ext uri="{BB962C8B-B14F-4D97-AF65-F5344CB8AC3E}">
        <p14:creationId xmlns:p14="http://schemas.microsoft.com/office/powerpoint/2010/main" val="4294531152"/>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7.xml"/><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theme" Target="../theme/theme10.xml"/><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image" Target="../media/image7.jp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theme" Target="../theme/theme12.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slideLayout" Target="../slideLayouts/slideLayout157.xml"/><Relationship Id="rId18" Type="http://schemas.openxmlformats.org/officeDocument/2006/relationships/image" Target="../media/image10.jpeg"/><Relationship Id="rId3" Type="http://schemas.openxmlformats.org/officeDocument/2006/relationships/slideLayout" Target="../slideLayouts/slideLayout147.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17" Type="http://schemas.openxmlformats.org/officeDocument/2006/relationships/theme" Target="../theme/theme13.xml"/><Relationship Id="rId2" Type="http://schemas.openxmlformats.org/officeDocument/2006/relationships/slideLayout" Target="../slideLayouts/slideLayout146.xml"/><Relationship Id="rId16" Type="http://schemas.openxmlformats.org/officeDocument/2006/relationships/slideLayout" Target="../slideLayouts/slideLayout160.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5" Type="http://schemas.openxmlformats.org/officeDocument/2006/relationships/slideLayout" Target="../slideLayouts/slideLayout159.xml"/><Relationship Id="rId10" Type="http://schemas.openxmlformats.org/officeDocument/2006/relationships/slideLayout" Target="../slideLayouts/slideLayout154.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68.xml"/><Relationship Id="rId3" Type="http://schemas.openxmlformats.org/officeDocument/2006/relationships/slideLayout" Target="../slideLayouts/slideLayout163.xml"/><Relationship Id="rId7" Type="http://schemas.openxmlformats.org/officeDocument/2006/relationships/slideLayout" Target="../slideLayouts/slideLayout167.xml"/><Relationship Id="rId12" Type="http://schemas.openxmlformats.org/officeDocument/2006/relationships/theme" Target="../theme/theme14.xml"/><Relationship Id="rId2" Type="http://schemas.openxmlformats.org/officeDocument/2006/relationships/slideLayout" Target="../slideLayouts/slideLayout162.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5" Type="http://schemas.openxmlformats.org/officeDocument/2006/relationships/slideLayout" Target="../slideLayouts/slideLayout165.xml"/><Relationship Id="rId10" Type="http://schemas.openxmlformats.org/officeDocument/2006/relationships/slideLayout" Target="../slideLayouts/slideLayout170.xml"/><Relationship Id="rId4" Type="http://schemas.openxmlformats.org/officeDocument/2006/relationships/slideLayout" Target="../slideLayouts/slideLayout164.xml"/><Relationship Id="rId9" Type="http://schemas.openxmlformats.org/officeDocument/2006/relationships/slideLayout" Target="../slideLayouts/slideLayout169.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79.xml"/><Relationship Id="rId3" Type="http://schemas.openxmlformats.org/officeDocument/2006/relationships/slideLayout" Target="../slideLayouts/slideLayout174.xml"/><Relationship Id="rId7" Type="http://schemas.openxmlformats.org/officeDocument/2006/relationships/slideLayout" Target="../slideLayouts/slideLayout178.xml"/><Relationship Id="rId12" Type="http://schemas.openxmlformats.org/officeDocument/2006/relationships/theme" Target="../theme/theme15.xml"/><Relationship Id="rId2" Type="http://schemas.openxmlformats.org/officeDocument/2006/relationships/slideLayout" Target="../slideLayouts/slideLayout173.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5" Type="http://schemas.openxmlformats.org/officeDocument/2006/relationships/slideLayout" Target="../slideLayouts/slideLayout176.xml"/><Relationship Id="rId10" Type="http://schemas.openxmlformats.org/officeDocument/2006/relationships/slideLayout" Target="../slideLayouts/slideLayout181.xml"/><Relationship Id="rId4" Type="http://schemas.openxmlformats.org/officeDocument/2006/relationships/slideLayout" Target="../slideLayouts/slideLayout175.xml"/><Relationship Id="rId9" Type="http://schemas.openxmlformats.org/officeDocument/2006/relationships/slideLayout" Target="../slideLayouts/slideLayout18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4.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5.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theme" Target="../theme/theme6.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theme" Target="../theme/theme7.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4.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theme" Target="../theme/theme8.xml"/><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theme" Target="../theme/theme9.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2" Type="http://schemas.openxmlformats.org/officeDocument/2006/relationships/slideLayout" Target="../slideLayouts/slideLayout99.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0" Type="http://schemas.openxmlformats.org/officeDocument/2006/relationships/slideLayout" Target="../slideLayouts/slideLayout107.xml"/><Relationship Id="rId4" Type="http://schemas.openxmlformats.org/officeDocument/2006/relationships/slideLayout" Target="../slideLayouts/slideLayout101.xml"/><Relationship Id="rId9"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矩形 9"/>
          <p:cNvSpPr/>
          <p:nvPr/>
        </p:nvSpPr>
        <p:spPr bwMode="invGray">
          <a:xfrm>
            <a:off x="1" y="1435895"/>
            <a:ext cx="12192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矩形 6"/>
          <p:cNvSpPr/>
          <p:nvPr/>
        </p:nvSpPr>
        <p:spPr bwMode="ltGray">
          <a:xfrm>
            <a:off x="3" y="8"/>
            <a:ext cx="12191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标题占位符 1"/>
          <p:cNvSpPr>
            <a:spLocks noGrp="1"/>
          </p:cNvSpPr>
          <p:nvPr>
            <p:ph type="title"/>
          </p:nvPr>
        </p:nvSpPr>
        <p:spPr>
          <a:xfrm>
            <a:off x="609601" y="152400"/>
            <a:ext cx="10972801"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609601" y="1775194"/>
            <a:ext cx="10972801" cy="4625609"/>
          </a:xfrm>
          <a:prstGeom prst="rect">
            <a:avLst/>
          </a:prstGeom>
        </p:spPr>
        <p:txBody>
          <a:bodyPr vert="horz" lIns="54864" tIns="91440" rtlCol="0">
            <a:normAutofit/>
          </a:bodyPr>
          <a:lstStyle/>
          <a:p>
            <a:pPr lvl="0" eaLnBrk="1" latinLnBrk="0" hangingPunct="1"/>
            <a:r>
              <a:rPr kumimoji="0" lang="zh-CN" altLang="en-US"/>
              <a:t>单击此处编辑母版文本样式</a:t>
            </a:r>
          </a:p>
          <a:p>
            <a:pPr lvl="1" eaLnBrk="1" latinLnBrk="0" hangingPunct="1"/>
            <a:r>
              <a:rPr kumimoji="0" lang="zh-CN" altLang="en-US"/>
              <a:t>第二级</a:t>
            </a:r>
          </a:p>
          <a:p>
            <a:pPr lvl="2" eaLnBrk="1" latinLnBrk="0" hangingPunct="1"/>
            <a:r>
              <a:rPr kumimoji="0" lang="zh-CN" altLang="en-US"/>
              <a:t>第三级</a:t>
            </a:r>
          </a:p>
          <a:p>
            <a:pPr lvl="3" eaLnBrk="1" latinLnBrk="0" hangingPunct="1"/>
            <a:r>
              <a:rPr kumimoji="0" lang="zh-CN" altLang="en-US"/>
              <a:t>第四级</a:t>
            </a:r>
          </a:p>
          <a:p>
            <a:pPr lvl="4" eaLnBrk="1" latinLnBrk="0" hangingPunct="1"/>
            <a:r>
              <a:rPr kumimoji="0" lang="zh-CN" altLang="en-US"/>
              <a:t>第五级</a:t>
            </a:r>
            <a:endParaRPr kumimoji="0" lang="en-US"/>
          </a:p>
        </p:txBody>
      </p:sp>
      <p:sp>
        <p:nvSpPr>
          <p:cNvPr id="4" name="日期占位符 3"/>
          <p:cNvSpPr>
            <a:spLocks noGrp="1"/>
          </p:cNvSpPr>
          <p:nvPr>
            <p:ph type="dt" sz="half" idx="2"/>
          </p:nvPr>
        </p:nvSpPr>
        <p:spPr>
          <a:xfrm>
            <a:off x="609600" y="6476999"/>
            <a:ext cx="28448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75ECA608-2241-EA4E-9860-EF40A7C168DC}" type="datetimeFigureOut">
              <a:rPr kumimoji="1" lang="zh-CN" altLang="en-US" smtClean="0"/>
              <a:t>2021/3/1</a:t>
            </a:fld>
            <a:endParaRPr kumimoji="1" lang="zh-CN" altLang="en-US"/>
          </a:p>
        </p:txBody>
      </p:sp>
      <p:sp>
        <p:nvSpPr>
          <p:cNvPr id="5" name="页脚占位符 4"/>
          <p:cNvSpPr>
            <a:spLocks noGrp="1"/>
          </p:cNvSpPr>
          <p:nvPr>
            <p:ph type="ftr" sz="quarter" idx="3"/>
          </p:nvPr>
        </p:nvSpPr>
        <p:spPr>
          <a:xfrm>
            <a:off x="3520803" y="6476999"/>
            <a:ext cx="7343625"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kumimoji="1" lang="zh-CN" altLang="en-US"/>
          </a:p>
        </p:txBody>
      </p:sp>
      <p:sp>
        <p:nvSpPr>
          <p:cNvPr id="6" name="灯片编号占位符 5"/>
          <p:cNvSpPr>
            <a:spLocks noGrp="1"/>
          </p:cNvSpPr>
          <p:nvPr>
            <p:ph type="sldNum" sz="quarter" idx="4"/>
          </p:nvPr>
        </p:nvSpPr>
        <p:spPr>
          <a:xfrm>
            <a:off x="10939196" y="6476999"/>
            <a:ext cx="978486"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2433DE98-F34E-D743-B1F8-47C8817395B0}" type="slidenum">
              <a:rPr kumimoji="1" lang="zh-CN" altLang="en-US" smtClean="0"/>
              <a:t>‹#›</a:t>
            </a:fld>
            <a:endParaRPr kumimoji="1" lang="zh-CN" altLang="en-US"/>
          </a:p>
        </p:txBody>
      </p:sp>
    </p:spTree>
    <p:extLst>
      <p:ext uri="{BB962C8B-B14F-4D97-AF65-F5344CB8AC3E}">
        <p14:creationId xmlns:p14="http://schemas.microsoft.com/office/powerpoint/2010/main" val="227910327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4580166-20FF-4951-B747-6EACD5A281ED}" type="datetimeFigureOut">
              <a:rPr kumimoji="0" lang="zh-CN" altLang="en-US" sz="900" b="0" i="0" u="none" strike="noStrike" kern="1200" cap="none" spc="0" normalizeH="0" baseline="0" noProof="0" smtClean="0">
                <a:ln>
                  <a:noFill/>
                </a:ln>
                <a:solidFill>
                  <a:srgbClr val="903163"/>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2021/3/1</a:t>
            </a:fld>
            <a:endParaRPr kumimoji="0" lang="zh-CN" altLang="en-US" sz="900" b="0" i="0" u="none" strike="noStrike" kern="1200" cap="none"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all"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3A7D5CE-0258-4563-B47B-94B671E6BAE9}" type="slidenum">
              <a:rPr kumimoji="0" lang="zh-CN" altLang="en-US" sz="900" b="0" i="0" u="none" strike="noStrike" kern="1200" cap="none" spc="0" normalizeH="0" baseline="0" noProof="0" smtClean="0">
                <a:ln>
                  <a:noFill/>
                </a:ln>
                <a:solidFill>
                  <a:srgbClr val="903163"/>
                </a:solidFill>
                <a:effectLst/>
                <a:uLnTx/>
                <a:uFillTx/>
                <a:latin typeface="Gill Sans MT" panose="020B0502020104020203"/>
                <a:ea typeface="华文中宋" panose="0201060004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900" b="0" i="0" u="none" strike="noStrike" kern="1200" cap="none" spc="0" normalizeH="0" baseline="0" noProof="0">
              <a:ln>
                <a:noFill/>
              </a:ln>
              <a:solidFill>
                <a:srgbClr val="903163"/>
              </a:solidFill>
              <a:effectLst/>
              <a:uLnTx/>
              <a:uFillTx/>
              <a:latin typeface="Gill Sans MT" panose="020B0502020104020203"/>
              <a:ea typeface="华文中宋" panose="02010600040101010101" pitchFamily="2" charset="-122"/>
              <a:cs typeface="+mn-cs"/>
            </a:endParaRPr>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762279148"/>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3DF5138-0DED-4BAE-A978-93C96F921095}" type="datetimeFigureOut">
              <a:rPr kumimoji="0" lang="zh-CN" altLang="en-US" sz="1000" b="0" i="0" u="none" strike="noStrike" kern="1200" cap="none" spc="0" normalizeH="0" baseline="0" noProof="0" smtClean="0">
                <a:ln>
                  <a:noFill/>
                </a:ln>
                <a:solidFill>
                  <a:prstClr val="black">
                    <a:tint val="75000"/>
                  </a:prstClr>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2021/3/1</a:t>
            </a:fld>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a:ln>
                <a:noFill/>
              </a:ln>
              <a:solidFill>
                <a:prstClr val="black">
                  <a:tint val="75000"/>
                </a:prstClr>
              </a:solidFill>
              <a:effectLst/>
              <a:uLnTx/>
              <a:uFillTx/>
              <a:latin typeface="Gill Sans MT" panose="020B0502020104020203"/>
              <a:ea typeface="等线" panose="02010600030101010101" pitchFamily="2" charset="-122"/>
              <a:cs typeface="+mn-cs"/>
            </a:endParaRPr>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A4D6AFE-97D5-4EA0-96EB-C6EC79118317}" type="slidenum">
              <a:rPr kumimoji="0" lang="zh-CN" altLang="en-US" sz="2800" b="0" i="0" u="none" strike="noStrike" kern="1200" cap="none" spc="0" normalizeH="0" baseline="0" noProof="0" smtClean="0">
                <a:ln>
                  <a:noFill/>
                </a:ln>
                <a:solidFill>
                  <a:srgbClr val="B71E42"/>
                </a:solidFill>
                <a:effectLst/>
                <a:uLnTx/>
                <a:uFillTx/>
                <a:latin typeface="Gill Sans MT" panose="020B0502020104020203"/>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2800" b="0" i="0" u="none" strike="noStrike" kern="1200" cap="none" spc="0" normalizeH="0" baseline="0" noProof="0">
              <a:ln>
                <a:noFill/>
              </a:ln>
              <a:solidFill>
                <a:srgbClr val="B71E42"/>
              </a:solidFill>
              <a:effectLst/>
              <a:uLnTx/>
              <a:uFillTx/>
              <a:latin typeface="Gill Sans MT" panose="020B0502020104020203"/>
              <a:ea typeface="等线" panose="02010600030101010101" pitchFamily="2" charset="-122"/>
              <a:cs typeface="+mn-cs"/>
            </a:endParaRPr>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655998"/>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5"/>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5"/>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2021/3/1</a:t>
            </a:fld>
            <a:endParaRPr lang="zh-CN" altLang="en-US">
              <a:solidFill>
                <a:prstClr val="black">
                  <a:tint val="75000"/>
                </a:prstClr>
              </a:solidFill>
            </a:endParaRPr>
          </a:p>
        </p:txBody>
      </p:sp>
      <p:sp>
        <p:nvSpPr>
          <p:cNvPr id="5" name="页脚占位符 4"/>
          <p:cNvSpPr>
            <a:spLocks noGrp="1"/>
          </p:cNvSpPr>
          <p:nvPr>
            <p:ph type="ftr" sz="quarter" idx="3"/>
          </p:nvPr>
        </p:nvSpPr>
        <p:spPr>
          <a:xfrm>
            <a:off x="4165600" y="6356355"/>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45786668"/>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lum/>
          </a:blip>
          <a:srcRect/>
          <a:stretch>
            <a:fillRect l="-17000" r="-17000"/>
          </a:stretch>
        </a:blipFill>
        <a:effectLst/>
      </p:bgPr>
    </p:bg>
    <p:spTree>
      <p:nvGrpSpPr>
        <p:cNvPr id="1" name=""/>
        <p:cNvGrpSpPr/>
        <p:nvPr/>
      </p:nvGrpSpPr>
      <p:grpSpPr>
        <a:xfrm>
          <a:off x="0" y="0"/>
          <a:ext cx="0" cy="0"/>
          <a:chOff x="0" y="0"/>
          <a:chExt cx="0" cy="0"/>
        </a:xfrm>
      </p:grpSpPr>
      <p:grpSp>
        <p:nvGrpSpPr>
          <p:cNvPr id="36" name="Group 35"/>
          <p:cNvGrpSpPr/>
          <p:nvPr/>
        </p:nvGrpSpPr>
        <p:grpSpPr>
          <a:xfrm>
            <a:off x="1" y="228600"/>
            <a:ext cx="26416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7228" y="285"/>
            <a:ext cx="2603029" cy="6852968"/>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24384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3600" y="624110"/>
            <a:ext cx="8785600" cy="128089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2589888" y="2133600"/>
            <a:ext cx="8789313" cy="3886200"/>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0363200" y="6135090"/>
            <a:ext cx="102184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4D9FFFB4-400D-1240-AB24-6F86C96D4DFB}" type="datetimeFigureOut">
              <a:rPr lang="en-US" dirty="0"/>
              <a:t>3/1/2021</a:t>
            </a:fld>
            <a:endParaRPr lang="en-US" dirty="0"/>
          </a:p>
        </p:txBody>
      </p:sp>
      <p:sp>
        <p:nvSpPr>
          <p:cNvPr id="5" name="Footer Placeholder 4"/>
          <p:cNvSpPr>
            <a:spLocks noGrp="1"/>
          </p:cNvSpPr>
          <p:nvPr>
            <p:ph type="ftr" sz="quarter" idx="3"/>
          </p:nvPr>
        </p:nvSpPr>
        <p:spPr>
          <a:xfrm>
            <a:off x="2589887" y="6135810"/>
            <a:ext cx="7621984"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681637" y="787784"/>
            <a:ext cx="779971"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86682112"/>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 id="2147483901" r:id="rId14"/>
    <p:sldLayoutId id="2147483902" r:id="rId15"/>
    <p:sldLayoutId id="2147483903"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FZFengYaSongS-GB" charset="-122"/>
                <a:ea typeface="FZFengYaSongS-GB" charset="-122"/>
              </a:defRPr>
            </a:lvl1pPr>
          </a:lstStyle>
          <a:p>
            <a:fld id="{B89E11A7-39EE-3340-9CFE-365E4C287B57}" type="datetimeFigureOut">
              <a:rPr kumimoji="1" lang="zh-CN" altLang="en-US" smtClean="0"/>
              <a:pPr/>
              <a:t>2021/3/1</a:t>
            </a:fld>
            <a:endParaRPr kumimoji="1"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FZFengYaSongS-GB" charset="-122"/>
                <a:ea typeface="FZFengYaSongS-GB" charset="-122"/>
              </a:defRPr>
            </a:lvl1pPr>
          </a:lstStyle>
          <a:p>
            <a:endParaRPr kumimoji="1" lang="zh-CN" altLang="en-US" dirty="0"/>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FZFengYaSongS-GB" charset="-122"/>
                <a:ea typeface="FZFengYaSongS-GB" charset="-122"/>
              </a:defRPr>
            </a:lvl1pPr>
          </a:lstStyle>
          <a:p>
            <a:fld id="{31A48ED6-F39E-3E46-BD8A-AC016F13AB1B}" type="slidenum">
              <a:rPr kumimoji="1" lang="zh-CN" altLang="en-US" smtClean="0"/>
              <a:pPr/>
              <a:t>‹#›</a:t>
            </a:fld>
            <a:endParaRPr kumimoji="1" lang="zh-CN" altLang="en-US" dirty="0"/>
          </a:p>
        </p:txBody>
      </p:sp>
    </p:spTree>
    <p:extLst>
      <p:ext uri="{BB962C8B-B14F-4D97-AF65-F5344CB8AC3E}">
        <p14:creationId xmlns:p14="http://schemas.microsoft.com/office/powerpoint/2010/main" val="2218878149"/>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Lst>
  <p:txStyles>
    <p:titleStyle>
      <a:lvl1pPr algn="l" defTabSz="914400" rtl="0" eaLnBrk="1" latinLnBrk="0" hangingPunct="1">
        <a:lnSpc>
          <a:spcPct val="90000"/>
        </a:lnSpc>
        <a:spcBef>
          <a:spcPct val="0"/>
        </a:spcBef>
        <a:buNone/>
        <a:defRPr sz="4400" b="0" i="0" kern="1200">
          <a:solidFill>
            <a:schemeClr val="tx1"/>
          </a:solidFill>
          <a:latin typeface="FZFengYaSongS-GB" charset="-122"/>
          <a:ea typeface="FZFengYaSongS-GB" charset="-122"/>
          <a:cs typeface="+mj-cs"/>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FZFengYaSongS-GB" charset="-122"/>
          <a:ea typeface="FZFengYaSongS-GB" charset="-122"/>
          <a:cs typeface="+mn-cs"/>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FZFengYaSongS-GB" charset="-122"/>
          <a:ea typeface="FZFengYaSongS-GB" charset="-122"/>
          <a:cs typeface="+mn-cs"/>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FZFengYaSongS-GB" charset="-122"/>
          <a:ea typeface="FZFengYaSongS-GB" charset="-122"/>
          <a:cs typeface="+mn-cs"/>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FZFengYaSongS-GB" charset="-122"/>
          <a:ea typeface="FZFengYaSongS-GB" charset="-122"/>
          <a:cs typeface="+mn-cs"/>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FZFengYaSongS-GB" charset="-122"/>
          <a:ea typeface="FZFengYaSongS-GB" charset="-122"/>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943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415600" y="1688433"/>
            <a:ext cx="11360800" cy="44036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latin typeface="Open Sans"/>
                <a:ea typeface="Open Sans"/>
                <a:cs typeface="Open Sans"/>
                <a:sym typeface="Open Sans"/>
              </a:defRPr>
            </a:lvl1pPr>
            <a:lvl2pPr lvl="1" algn="r">
              <a:buNone/>
              <a:defRPr sz="1333">
                <a:solidFill>
                  <a:schemeClr val="dk2"/>
                </a:solidFill>
                <a:latin typeface="Open Sans"/>
                <a:ea typeface="Open Sans"/>
                <a:cs typeface="Open Sans"/>
                <a:sym typeface="Open Sans"/>
              </a:defRPr>
            </a:lvl2pPr>
            <a:lvl3pPr lvl="2" algn="r">
              <a:buNone/>
              <a:defRPr sz="1333">
                <a:solidFill>
                  <a:schemeClr val="dk2"/>
                </a:solidFill>
                <a:latin typeface="Open Sans"/>
                <a:ea typeface="Open Sans"/>
                <a:cs typeface="Open Sans"/>
                <a:sym typeface="Open Sans"/>
              </a:defRPr>
            </a:lvl3pPr>
            <a:lvl4pPr lvl="3" algn="r">
              <a:buNone/>
              <a:defRPr sz="1333">
                <a:solidFill>
                  <a:schemeClr val="dk2"/>
                </a:solidFill>
                <a:latin typeface="Open Sans"/>
                <a:ea typeface="Open Sans"/>
                <a:cs typeface="Open Sans"/>
                <a:sym typeface="Open Sans"/>
              </a:defRPr>
            </a:lvl4pPr>
            <a:lvl5pPr lvl="4" algn="r">
              <a:buNone/>
              <a:defRPr sz="1333">
                <a:solidFill>
                  <a:schemeClr val="dk2"/>
                </a:solidFill>
                <a:latin typeface="Open Sans"/>
                <a:ea typeface="Open Sans"/>
                <a:cs typeface="Open Sans"/>
                <a:sym typeface="Open Sans"/>
              </a:defRPr>
            </a:lvl5pPr>
            <a:lvl6pPr lvl="5" algn="r">
              <a:buNone/>
              <a:defRPr sz="1333">
                <a:solidFill>
                  <a:schemeClr val="dk2"/>
                </a:solidFill>
                <a:latin typeface="Open Sans"/>
                <a:ea typeface="Open Sans"/>
                <a:cs typeface="Open Sans"/>
                <a:sym typeface="Open Sans"/>
              </a:defRPr>
            </a:lvl6pPr>
            <a:lvl7pPr lvl="6" algn="r">
              <a:buNone/>
              <a:defRPr sz="1333">
                <a:solidFill>
                  <a:schemeClr val="dk2"/>
                </a:solidFill>
                <a:latin typeface="Open Sans"/>
                <a:ea typeface="Open Sans"/>
                <a:cs typeface="Open Sans"/>
                <a:sym typeface="Open Sans"/>
              </a:defRPr>
            </a:lvl7pPr>
            <a:lvl8pPr lvl="7" algn="r">
              <a:buNone/>
              <a:defRPr sz="1333">
                <a:solidFill>
                  <a:schemeClr val="dk2"/>
                </a:solidFill>
                <a:latin typeface="Open Sans"/>
                <a:ea typeface="Open Sans"/>
                <a:cs typeface="Open Sans"/>
                <a:sym typeface="Open Sans"/>
              </a:defRPr>
            </a:lvl8pPr>
            <a:lvl9pPr lvl="8" algn="r">
              <a:buNone/>
              <a:defRPr sz="1333">
                <a:solidFill>
                  <a:schemeClr val="dk2"/>
                </a:solidFill>
                <a:latin typeface="Open Sans"/>
                <a:ea typeface="Open Sans"/>
                <a:cs typeface="Open Sans"/>
                <a:sym typeface="Open Sans"/>
              </a:defRPr>
            </a:lvl9pPr>
          </a:lstStyle>
          <a:p>
            <a:fld id="{00000000-1234-1234-1234-123412341234}" type="slidenum">
              <a:rPr lang="en-US" altLang="zh-CN" smtClean="0"/>
              <a:pPr/>
              <a:t>‹#›</a:t>
            </a:fld>
            <a:endParaRPr lang="zh-CN" altLang="en-US"/>
          </a:p>
        </p:txBody>
      </p:sp>
    </p:spTree>
    <p:extLst>
      <p:ext uri="{BB962C8B-B14F-4D97-AF65-F5344CB8AC3E}">
        <p14:creationId xmlns:p14="http://schemas.microsoft.com/office/powerpoint/2010/main" val="591319601"/>
      </p:ext>
    </p:extLst>
  </p:cSld>
  <p:clrMap bg1="lt1" tx1="dk1" bg2="dk2" tx2="lt2" accent1="accent1" accent2="accent2" accent3="accent3" accent4="accent4" accent5="accent5" accent6="accent6" hlink="hlink" folHlink="folHlink"/>
  <p:sldLayoutIdLst>
    <p:sldLayoutId id="2147483917" r:id="rId1"/>
    <p:sldLayoutId id="2147483918" r:id="rId2"/>
    <p:sldLayoutId id="2147483919" r:id="rId3"/>
    <p:sldLayoutId id="2147483920" r:id="rId4"/>
    <p:sldLayoutId id="2147483921" r:id="rId5"/>
    <p:sldLayoutId id="2147483922" r:id="rId6"/>
    <p:sldLayoutId id="2147483923" r:id="rId7"/>
    <p:sldLayoutId id="2147483924" r:id="rId8"/>
    <p:sldLayoutId id="2147483925" r:id="rId9"/>
    <p:sldLayoutId id="2147483926" r:id="rId10"/>
    <p:sldLayoutId id="2147483927"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5"/>
          <a:srcRect/>
          <a:stretch>
            <a:fillRect/>
          </a:stretch>
        </a:blipFill>
        <a:effectLst/>
      </p:bgPr>
    </p:bg>
    <p:spTree>
      <p:nvGrpSpPr>
        <p:cNvPr id="1" name=""/>
        <p:cNvGrpSpPr/>
        <p:nvPr/>
      </p:nvGrpSpPr>
      <p:grpSpPr>
        <a:xfrm>
          <a:off x="0" y="0"/>
          <a:ext cx="0" cy="0"/>
          <a:chOff x="0" y="0"/>
          <a:chExt cx="0" cy="0"/>
        </a:xfrm>
      </p:grpSpPr>
      <p:sp>
        <p:nvSpPr>
          <p:cNvPr id="2" name="正文级别 1…"/>
          <p:cNvSpPr txBox="1">
            <a:spLocks noGrp="1"/>
          </p:cNvSpPr>
          <p:nvPr>
            <p:ph type="body" idx="1"/>
          </p:nvPr>
        </p:nvSpPr>
        <p:spPr>
          <a:xfrm>
            <a:off x="1190625" y="892969"/>
            <a:ext cx="9810750" cy="50720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a:buBlip>
                <a:blip r:embed="rId16"/>
              </a:buBlip>
            </a:lvl1pPr>
            <a:lvl2pPr>
              <a:buBlip>
                <a:blip r:embed="rId16"/>
              </a:buBlip>
            </a:lvl2pPr>
            <a:lvl3pPr>
              <a:buBlip>
                <a:blip r:embed="rId16"/>
              </a:buBlip>
            </a:lvl3pPr>
            <a:lvl4pPr>
              <a:buBlip>
                <a:blip r:embed="rId16"/>
              </a:buBlip>
            </a:lvl4pPr>
            <a:lvl5pPr>
              <a:buBlip>
                <a:blip r:embed="rId16"/>
              </a:buBlip>
            </a:lvl5pPr>
          </a:lstStyle>
          <a:p>
            <a:r>
              <a:t>正文级别 1</a:t>
            </a:r>
          </a:p>
          <a:p>
            <a:pPr lvl="1"/>
            <a:r>
              <a:t>正文级别 2</a:t>
            </a:r>
          </a:p>
          <a:p>
            <a:pPr lvl="2"/>
            <a:r>
              <a:t>正文级别 3</a:t>
            </a:r>
          </a:p>
          <a:p>
            <a:pPr lvl="3"/>
            <a:r>
              <a:t>正文级别 4</a:t>
            </a:r>
          </a:p>
          <a:p>
            <a:pPr lvl="4"/>
            <a:r>
              <a:t>正文级别 5</a:t>
            </a:r>
          </a:p>
        </p:txBody>
      </p:sp>
      <p:sp>
        <p:nvSpPr>
          <p:cNvPr id="3" name="标题文本"/>
          <p:cNvSpPr txBox="1">
            <a:spLocks noGrp="1"/>
          </p:cNvSpPr>
          <p:nvPr>
            <p:ph type="title"/>
          </p:nvPr>
        </p:nvSpPr>
        <p:spPr>
          <a:xfrm>
            <a:off x="1190625" y="178594"/>
            <a:ext cx="9810750" cy="1714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标题文本</a:t>
            </a:r>
          </a:p>
        </p:txBody>
      </p:sp>
      <p:sp>
        <p:nvSpPr>
          <p:cNvPr id="4" name="幻灯片编号"/>
          <p:cNvSpPr txBox="1">
            <a:spLocks noGrp="1"/>
          </p:cNvSpPr>
          <p:nvPr>
            <p:ph type="sldNum" sz="quarter" idx="2"/>
          </p:nvPr>
        </p:nvSpPr>
        <p:spPr>
          <a:xfrm>
            <a:off x="5919218" y="6518672"/>
            <a:ext cx="347852" cy="297389"/>
          </a:xfrm>
          <a:prstGeom prst="rect">
            <a:avLst/>
          </a:prstGeom>
          <a:ln w="12700">
            <a:miter lim="400000"/>
          </a:ln>
        </p:spPr>
        <p:txBody>
          <a:bodyPr wrap="none" lIns="50800" tIns="50800" rIns="50800" bIns="50800">
            <a:spAutoFit/>
          </a:bodyPr>
          <a:lstStyle>
            <a:lvl1pPr>
              <a:defRPr sz="1266">
                <a:solidFill>
                  <a:srgbClr val="868686"/>
                </a:solidFill>
              </a:defRPr>
            </a:lvl1pPr>
          </a:lstStyle>
          <a:p>
            <a:pPr algn="ctr" defTabSz="410751" hangingPunct="0"/>
            <a:fld id="{86CB4B4D-7CA3-9044-876B-883B54F8677D}" type="slidenum">
              <a:rPr lang="en-US" altLang="zh-CN" kern="0" smtClean="0">
                <a:latin typeface="Marker Felt"/>
                <a:sym typeface="Marker Felt"/>
              </a:rPr>
              <a:pPr algn="ctr" defTabSz="410751" hangingPunct="0"/>
              <a:t>‹#›</a:t>
            </a:fld>
            <a:endParaRPr lang="en-US" altLang="zh-CN" kern="0">
              <a:latin typeface="Marker Felt"/>
              <a:sym typeface="Marker Felt"/>
            </a:endParaRPr>
          </a:p>
        </p:txBody>
      </p:sp>
    </p:spTree>
    <p:extLst>
      <p:ext uri="{BB962C8B-B14F-4D97-AF65-F5344CB8AC3E}">
        <p14:creationId xmlns:p14="http://schemas.microsoft.com/office/powerpoint/2010/main" val="9310487"/>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928" r:id="rId13"/>
  </p:sldLayoutIdLst>
  <p:transition spd="med"/>
  <p:txStyles>
    <p:titleStyle>
      <a:lvl1pPr marL="0" marR="0" indent="0" algn="ctr" defTabSz="410751" rtl="0" eaLnBrk="1" latinLnBrk="0" hangingPunct="1">
        <a:lnSpc>
          <a:spcPct val="100000"/>
        </a:lnSpc>
        <a:spcBef>
          <a:spcPts val="0"/>
        </a:spcBef>
        <a:spcAft>
          <a:spcPts val="0"/>
        </a:spcAft>
        <a:buClrTx/>
        <a:buSzTx/>
        <a:buFontTx/>
        <a:buNone/>
        <a:tabLst/>
        <a:defRPr sz="5625" b="0" i="0" u="none" strike="noStrike" cap="none" spc="0" baseline="0">
          <a:ln>
            <a:noFill/>
          </a:ln>
          <a:solidFill>
            <a:srgbClr val="45A7DE"/>
          </a:solidFill>
          <a:uFillTx/>
          <a:latin typeface="+mn-lt"/>
          <a:ea typeface="+mn-ea"/>
          <a:cs typeface="+mn-cs"/>
          <a:sym typeface="Kaiti SC Regular"/>
        </a:defRPr>
      </a:lvl1pPr>
      <a:lvl2pPr marL="0" marR="0" indent="160729" algn="ctr" defTabSz="410751" rtl="0" eaLnBrk="1" latinLnBrk="0" hangingPunct="1">
        <a:lnSpc>
          <a:spcPct val="100000"/>
        </a:lnSpc>
        <a:spcBef>
          <a:spcPts val="0"/>
        </a:spcBef>
        <a:spcAft>
          <a:spcPts val="0"/>
        </a:spcAft>
        <a:buClrTx/>
        <a:buSzTx/>
        <a:buFontTx/>
        <a:buNone/>
        <a:tabLst/>
        <a:defRPr sz="5625" b="0" i="0" u="none" strike="noStrike" cap="none" spc="0" baseline="0">
          <a:ln>
            <a:noFill/>
          </a:ln>
          <a:solidFill>
            <a:srgbClr val="45A7DE"/>
          </a:solidFill>
          <a:uFillTx/>
          <a:latin typeface="+mn-lt"/>
          <a:ea typeface="+mn-ea"/>
          <a:cs typeface="+mn-cs"/>
          <a:sym typeface="Kaiti SC Regular"/>
        </a:defRPr>
      </a:lvl2pPr>
      <a:lvl3pPr marL="0" marR="0" indent="321457" algn="ctr" defTabSz="410751" rtl="0" eaLnBrk="1" latinLnBrk="0" hangingPunct="1">
        <a:lnSpc>
          <a:spcPct val="100000"/>
        </a:lnSpc>
        <a:spcBef>
          <a:spcPts val="0"/>
        </a:spcBef>
        <a:spcAft>
          <a:spcPts val="0"/>
        </a:spcAft>
        <a:buClrTx/>
        <a:buSzTx/>
        <a:buFontTx/>
        <a:buNone/>
        <a:tabLst/>
        <a:defRPr sz="5625" b="0" i="0" u="none" strike="noStrike" cap="none" spc="0" baseline="0">
          <a:ln>
            <a:noFill/>
          </a:ln>
          <a:solidFill>
            <a:srgbClr val="45A7DE"/>
          </a:solidFill>
          <a:uFillTx/>
          <a:latin typeface="+mn-lt"/>
          <a:ea typeface="+mn-ea"/>
          <a:cs typeface="+mn-cs"/>
          <a:sym typeface="Kaiti SC Regular"/>
        </a:defRPr>
      </a:lvl3pPr>
      <a:lvl4pPr marL="0" marR="0" indent="482186" algn="ctr" defTabSz="410751" rtl="0" eaLnBrk="1" latinLnBrk="0" hangingPunct="1">
        <a:lnSpc>
          <a:spcPct val="100000"/>
        </a:lnSpc>
        <a:spcBef>
          <a:spcPts val="0"/>
        </a:spcBef>
        <a:spcAft>
          <a:spcPts val="0"/>
        </a:spcAft>
        <a:buClrTx/>
        <a:buSzTx/>
        <a:buFontTx/>
        <a:buNone/>
        <a:tabLst/>
        <a:defRPr sz="5625" b="0" i="0" u="none" strike="noStrike" cap="none" spc="0" baseline="0">
          <a:ln>
            <a:noFill/>
          </a:ln>
          <a:solidFill>
            <a:srgbClr val="45A7DE"/>
          </a:solidFill>
          <a:uFillTx/>
          <a:latin typeface="+mn-lt"/>
          <a:ea typeface="+mn-ea"/>
          <a:cs typeface="+mn-cs"/>
          <a:sym typeface="Kaiti SC Regular"/>
        </a:defRPr>
      </a:lvl4pPr>
      <a:lvl5pPr marL="0" marR="0" indent="642915" algn="ctr" defTabSz="410751" rtl="0" eaLnBrk="1" latinLnBrk="0" hangingPunct="1">
        <a:lnSpc>
          <a:spcPct val="100000"/>
        </a:lnSpc>
        <a:spcBef>
          <a:spcPts val="0"/>
        </a:spcBef>
        <a:spcAft>
          <a:spcPts val="0"/>
        </a:spcAft>
        <a:buClrTx/>
        <a:buSzTx/>
        <a:buFontTx/>
        <a:buNone/>
        <a:tabLst/>
        <a:defRPr sz="5625" b="0" i="0" u="none" strike="noStrike" cap="none" spc="0" baseline="0">
          <a:ln>
            <a:noFill/>
          </a:ln>
          <a:solidFill>
            <a:srgbClr val="45A7DE"/>
          </a:solidFill>
          <a:uFillTx/>
          <a:latin typeface="+mn-lt"/>
          <a:ea typeface="+mn-ea"/>
          <a:cs typeface="+mn-cs"/>
          <a:sym typeface="Kaiti SC Regular"/>
        </a:defRPr>
      </a:lvl5pPr>
      <a:lvl6pPr marL="0" marR="0" indent="803643" algn="ctr" defTabSz="410751" rtl="0" eaLnBrk="1" latinLnBrk="0" hangingPunct="1">
        <a:lnSpc>
          <a:spcPct val="100000"/>
        </a:lnSpc>
        <a:spcBef>
          <a:spcPts val="0"/>
        </a:spcBef>
        <a:spcAft>
          <a:spcPts val="0"/>
        </a:spcAft>
        <a:buClrTx/>
        <a:buSzTx/>
        <a:buFontTx/>
        <a:buNone/>
        <a:tabLst/>
        <a:defRPr sz="5625" b="0" i="0" u="none" strike="noStrike" cap="none" spc="0" baseline="0">
          <a:ln>
            <a:noFill/>
          </a:ln>
          <a:solidFill>
            <a:srgbClr val="45A7DE"/>
          </a:solidFill>
          <a:uFillTx/>
          <a:latin typeface="+mn-lt"/>
          <a:ea typeface="+mn-ea"/>
          <a:cs typeface="+mn-cs"/>
          <a:sym typeface="Kaiti SC Regular"/>
        </a:defRPr>
      </a:lvl6pPr>
      <a:lvl7pPr marL="0" marR="0" indent="964372" algn="ctr" defTabSz="410751" rtl="0" eaLnBrk="1" latinLnBrk="0" hangingPunct="1">
        <a:lnSpc>
          <a:spcPct val="100000"/>
        </a:lnSpc>
        <a:spcBef>
          <a:spcPts val="0"/>
        </a:spcBef>
        <a:spcAft>
          <a:spcPts val="0"/>
        </a:spcAft>
        <a:buClrTx/>
        <a:buSzTx/>
        <a:buFontTx/>
        <a:buNone/>
        <a:tabLst/>
        <a:defRPr sz="5625" b="0" i="0" u="none" strike="noStrike" cap="none" spc="0" baseline="0">
          <a:ln>
            <a:noFill/>
          </a:ln>
          <a:solidFill>
            <a:srgbClr val="45A7DE"/>
          </a:solidFill>
          <a:uFillTx/>
          <a:latin typeface="+mn-lt"/>
          <a:ea typeface="+mn-ea"/>
          <a:cs typeface="+mn-cs"/>
          <a:sym typeface="Kaiti SC Regular"/>
        </a:defRPr>
      </a:lvl7pPr>
      <a:lvl8pPr marL="0" marR="0" indent="1125101" algn="ctr" defTabSz="410751" rtl="0" eaLnBrk="1" latinLnBrk="0" hangingPunct="1">
        <a:lnSpc>
          <a:spcPct val="100000"/>
        </a:lnSpc>
        <a:spcBef>
          <a:spcPts val="0"/>
        </a:spcBef>
        <a:spcAft>
          <a:spcPts val="0"/>
        </a:spcAft>
        <a:buClrTx/>
        <a:buSzTx/>
        <a:buFontTx/>
        <a:buNone/>
        <a:tabLst/>
        <a:defRPr sz="5625" b="0" i="0" u="none" strike="noStrike" cap="none" spc="0" baseline="0">
          <a:ln>
            <a:noFill/>
          </a:ln>
          <a:solidFill>
            <a:srgbClr val="45A7DE"/>
          </a:solidFill>
          <a:uFillTx/>
          <a:latin typeface="+mn-lt"/>
          <a:ea typeface="+mn-ea"/>
          <a:cs typeface="+mn-cs"/>
          <a:sym typeface="Kaiti SC Regular"/>
        </a:defRPr>
      </a:lvl8pPr>
      <a:lvl9pPr marL="0" marR="0" indent="1285829" algn="ctr" defTabSz="410751" rtl="0" eaLnBrk="1" latinLnBrk="0" hangingPunct="1">
        <a:lnSpc>
          <a:spcPct val="100000"/>
        </a:lnSpc>
        <a:spcBef>
          <a:spcPts val="0"/>
        </a:spcBef>
        <a:spcAft>
          <a:spcPts val="0"/>
        </a:spcAft>
        <a:buClrTx/>
        <a:buSzTx/>
        <a:buFontTx/>
        <a:buNone/>
        <a:tabLst/>
        <a:defRPr sz="5625" b="0" i="0" u="none" strike="noStrike" cap="none" spc="0" baseline="0">
          <a:ln>
            <a:noFill/>
          </a:ln>
          <a:solidFill>
            <a:srgbClr val="45A7DE"/>
          </a:solidFill>
          <a:uFillTx/>
          <a:latin typeface="+mn-lt"/>
          <a:ea typeface="+mn-ea"/>
          <a:cs typeface="+mn-cs"/>
          <a:sym typeface="Kaiti SC Regular"/>
        </a:defRPr>
      </a:lvl9pPr>
    </p:titleStyle>
    <p:bodyStyle>
      <a:lvl1pPr marL="446469" marR="0" indent="-446469" algn="l" defTabSz="410751" rtl="0" eaLnBrk="1" latinLnBrk="0" hangingPunct="1">
        <a:lnSpc>
          <a:spcPct val="100000"/>
        </a:lnSpc>
        <a:spcBef>
          <a:spcPts val="2953"/>
        </a:spcBef>
        <a:spcAft>
          <a:spcPts val="0"/>
        </a:spcAft>
        <a:buClrTx/>
        <a:buSzPct val="47000"/>
        <a:buFontTx/>
        <a:buBlip>
          <a:blip r:embed="rId16"/>
        </a:buBlip>
        <a:tabLst/>
        <a:defRPr sz="3234" b="0" i="0" u="none" strike="noStrike" cap="none" spc="0" baseline="0">
          <a:ln>
            <a:noFill/>
          </a:ln>
          <a:solidFill>
            <a:srgbClr val="5A554C"/>
          </a:solidFill>
          <a:uFillTx/>
          <a:latin typeface="+mj-lt"/>
          <a:ea typeface="+mj-ea"/>
          <a:cs typeface="+mj-cs"/>
          <a:sym typeface="PingFang SC Regular"/>
        </a:defRPr>
      </a:lvl1pPr>
      <a:lvl2pPr marL="892937" marR="0" indent="-446469" algn="l" defTabSz="410751" rtl="0" eaLnBrk="1" latinLnBrk="0" hangingPunct="1">
        <a:lnSpc>
          <a:spcPct val="100000"/>
        </a:lnSpc>
        <a:spcBef>
          <a:spcPts val="2953"/>
        </a:spcBef>
        <a:spcAft>
          <a:spcPts val="0"/>
        </a:spcAft>
        <a:buClrTx/>
        <a:buSzPct val="47000"/>
        <a:buFontTx/>
        <a:buBlip>
          <a:blip r:embed="rId16"/>
        </a:buBlip>
        <a:tabLst/>
        <a:defRPr sz="3234" b="0" i="0" u="none" strike="noStrike" cap="none" spc="0" baseline="0">
          <a:ln>
            <a:noFill/>
          </a:ln>
          <a:solidFill>
            <a:srgbClr val="5A554C"/>
          </a:solidFill>
          <a:uFillTx/>
          <a:latin typeface="+mj-lt"/>
          <a:ea typeface="+mj-ea"/>
          <a:cs typeface="+mj-cs"/>
          <a:sym typeface="PingFang SC Regular"/>
        </a:defRPr>
      </a:lvl2pPr>
      <a:lvl3pPr marL="1339406" marR="0" indent="-446469" algn="l" defTabSz="410751" rtl="0" eaLnBrk="1" latinLnBrk="0" hangingPunct="1">
        <a:lnSpc>
          <a:spcPct val="100000"/>
        </a:lnSpc>
        <a:spcBef>
          <a:spcPts val="2953"/>
        </a:spcBef>
        <a:spcAft>
          <a:spcPts val="0"/>
        </a:spcAft>
        <a:buClrTx/>
        <a:buSzPct val="47000"/>
        <a:buFontTx/>
        <a:buBlip>
          <a:blip r:embed="rId16"/>
        </a:buBlip>
        <a:tabLst/>
        <a:defRPr sz="3234" b="0" i="0" u="none" strike="noStrike" cap="none" spc="0" baseline="0">
          <a:ln>
            <a:noFill/>
          </a:ln>
          <a:solidFill>
            <a:srgbClr val="5A554C"/>
          </a:solidFill>
          <a:uFillTx/>
          <a:latin typeface="+mj-lt"/>
          <a:ea typeface="+mj-ea"/>
          <a:cs typeface="+mj-cs"/>
          <a:sym typeface="PingFang SC Regular"/>
        </a:defRPr>
      </a:lvl3pPr>
      <a:lvl4pPr marL="1785874" marR="0" indent="-446469" algn="l" defTabSz="410751" rtl="0" eaLnBrk="1" latinLnBrk="0" hangingPunct="1">
        <a:lnSpc>
          <a:spcPct val="100000"/>
        </a:lnSpc>
        <a:spcBef>
          <a:spcPts val="2953"/>
        </a:spcBef>
        <a:spcAft>
          <a:spcPts val="0"/>
        </a:spcAft>
        <a:buClrTx/>
        <a:buSzPct val="47000"/>
        <a:buFontTx/>
        <a:buBlip>
          <a:blip r:embed="rId16"/>
        </a:buBlip>
        <a:tabLst/>
        <a:defRPr sz="3234" b="0" i="0" u="none" strike="noStrike" cap="none" spc="0" baseline="0">
          <a:ln>
            <a:noFill/>
          </a:ln>
          <a:solidFill>
            <a:srgbClr val="5A554C"/>
          </a:solidFill>
          <a:uFillTx/>
          <a:latin typeface="+mj-lt"/>
          <a:ea typeface="+mj-ea"/>
          <a:cs typeface="+mj-cs"/>
          <a:sym typeface="PingFang SC Regular"/>
        </a:defRPr>
      </a:lvl4pPr>
      <a:lvl5pPr marL="2232343" marR="0" indent="-446469" algn="l" defTabSz="410751" rtl="0" eaLnBrk="1" latinLnBrk="0" hangingPunct="1">
        <a:lnSpc>
          <a:spcPct val="100000"/>
        </a:lnSpc>
        <a:spcBef>
          <a:spcPts val="2953"/>
        </a:spcBef>
        <a:spcAft>
          <a:spcPts val="0"/>
        </a:spcAft>
        <a:buClrTx/>
        <a:buSzPct val="47000"/>
        <a:buFontTx/>
        <a:buBlip>
          <a:blip r:embed="rId16"/>
        </a:buBlip>
        <a:tabLst/>
        <a:defRPr sz="3234" b="0" i="0" u="none" strike="noStrike" cap="none" spc="0" baseline="0">
          <a:ln>
            <a:noFill/>
          </a:ln>
          <a:solidFill>
            <a:srgbClr val="5A554C"/>
          </a:solidFill>
          <a:uFillTx/>
          <a:latin typeface="+mj-lt"/>
          <a:ea typeface="+mj-ea"/>
          <a:cs typeface="+mj-cs"/>
          <a:sym typeface="PingFang SC Regular"/>
        </a:defRPr>
      </a:lvl5pPr>
      <a:lvl6pPr marL="2678811" marR="0" indent="-446469" algn="l" defTabSz="410751" rtl="0" eaLnBrk="1" latinLnBrk="0" hangingPunct="1">
        <a:lnSpc>
          <a:spcPct val="100000"/>
        </a:lnSpc>
        <a:spcBef>
          <a:spcPts val="2953"/>
        </a:spcBef>
        <a:spcAft>
          <a:spcPts val="0"/>
        </a:spcAft>
        <a:buClrTx/>
        <a:buSzPct val="47000"/>
        <a:buFontTx/>
        <a:buBlip>
          <a:blip r:embed="rId16"/>
        </a:buBlip>
        <a:tabLst/>
        <a:defRPr sz="3234" b="0" i="0" u="none" strike="noStrike" cap="none" spc="0" baseline="0">
          <a:ln>
            <a:noFill/>
          </a:ln>
          <a:solidFill>
            <a:srgbClr val="5A554C"/>
          </a:solidFill>
          <a:uFillTx/>
          <a:latin typeface="+mj-lt"/>
          <a:ea typeface="+mj-ea"/>
          <a:cs typeface="+mj-cs"/>
          <a:sym typeface="PingFang SC Regular"/>
        </a:defRPr>
      </a:lvl6pPr>
      <a:lvl7pPr marL="3125280" marR="0" indent="-446469" algn="l" defTabSz="410751" rtl="0" eaLnBrk="1" latinLnBrk="0" hangingPunct="1">
        <a:lnSpc>
          <a:spcPct val="100000"/>
        </a:lnSpc>
        <a:spcBef>
          <a:spcPts val="2953"/>
        </a:spcBef>
        <a:spcAft>
          <a:spcPts val="0"/>
        </a:spcAft>
        <a:buClrTx/>
        <a:buSzPct val="47000"/>
        <a:buFontTx/>
        <a:buBlip>
          <a:blip r:embed="rId16"/>
        </a:buBlip>
        <a:tabLst/>
        <a:defRPr sz="3234" b="0" i="0" u="none" strike="noStrike" cap="none" spc="0" baseline="0">
          <a:ln>
            <a:noFill/>
          </a:ln>
          <a:solidFill>
            <a:srgbClr val="5A554C"/>
          </a:solidFill>
          <a:uFillTx/>
          <a:latin typeface="+mj-lt"/>
          <a:ea typeface="+mj-ea"/>
          <a:cs typeface="+mj-cs"/>
          <a:sym typeface="PingFang SC Regular"/>
        </a:defRPr>
      </a:lvl7pPr>
      <a:lvl8pPr marL="3571748" marR="0" indent="-446469" algn="l" defTabSz="410751" rtl="0" eaLnBrk="1" latinLnBrk="0" hangingPunct="1">
        <a:lnSpc>
          <a:spcPct val="100000"/>
        </a:lnSpc>
        <a:spcBef>
          <a:spcPts val="2953"/>
        </a:spcBef>
        <a:spcAft>
          <a:spcPts val="0"/>
        </a:spcAft>
        <a:buClrTx/>
        <a:buSzPct val="47000"/>
        <a:buFontTx/>
        <a:buBlip>
          <a:blip r:embed="rId16"/>
        </a:buBlip>
        <a:tabLst/>
        <a:defRPr sz="3234" b="0" i="0" u="none" strike="noStrike" cap="none" spc="0" baseline="0">
          <a:ln>
            <a:noFill/>
          </a:ln>
          <a:solidFill>
            <a:srgbClr val="5A554C"/>
          </a:solidFill>
          <a:uFillTx/>
          <a:latin typeface="+mj-lt"/>
          <a:ea typeface="+mj-ea"/>
          <a:cs typeface="+mj-cs"/>
          <a:sym typeface="PingFang SC Regular"/>
        </a:defRPr>
      </a:lvl8pPr>
      <a:lvl9pPr marL="4018217" marR="0" indent="-446469" algn="l" defTabSz="410751" rtl="0" eaLnBrk="1" latinLnBrk="0" hangingPunct="1">
        <a:lnSpc>
          <a:spcPct val="100000"/>
        </a:lnSpc>
        <a:spcBef>
          <a:spcPts val="2953"/>
        </a:spcBef>
        <a:spcAft>
          <a:spcPts val="0"/>
        </a:spcAft>
        <a:buClrTx/>
        <a:buSzPct val="47000"/>
        <a:buFontTx/>
        <a:buBlip>
          <a:blip r:embed="rId16"/>
        </a:buBlip>
        <a:tabLst/>
        <a:defRPr sz="3234" b="0" i="0" u="none" strike="noStrike" cap="none" spc="0" baseline="0">
          <a:ln>
            <a:noFill/>
          </a:ln>
          <a:solidFill>
            <a:srgbClr val="5A554C"/>
          </a:solidFill>
          <a:uFillTx/>
          <a:latin typeface="+mj-lt"/>
          <a:ea typeface="+mj-ea"/>
          <a:cs typeface="+mj-cs"/>
          <a:sym typeface="PingFang SC Regular"/>
        </a:defRPr>
      </a:lvl9pPr>
    </p:bodyStyle>
    <p:otherStyle>
      <a:lvl1pPr marL="0" marR="0" indent="0" algn="ctr" defTabSz="410751" eaLnBrk="1" latinLnBrk="0" hangingPunct="1">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Marker Felt"/>
        </a:defRPr>
      </a:lvl1pPr>
      <a:lvl2pPr marL="0" marR="0" indent="160729" algn="ctr" defTabSz="410751" eaLnBrk="1" latinLnBrk="0" hangingPunct="1">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Marker Felt"/>
        </a:defRPr>
      </a:lvl2pPr>
      <a:lvl3pPr marL="0" marR="0" indent="321457" algn="ctr" defTabSz="410751" eaLnBrk="1" latinLnBrk="0" hangingPunct="1">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Marker Felt"/>
        </a:defRPr>
      </a:lvl3pPr>
      <a:lvl4pPr marL="0" marR="0" indent="482186" algn="ctr" defTabSz="410751" eaLnBrk="1" latinLnBrk="0" hangingPunct="1">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Marker Felt"/>
        </a:defRPr>
      </a:lvl4pPr>
      <a:lvl5pPr marL="0" marR="0" indent="642915" algn="ctr" defTabSz="410751" eaLnBrk="1" latinLnBrk="0" hangingPunct="1">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Marker Felt"/>
        </a:defRPr>
      </a:lvl5pPr>
      <a:lvl6pPr marL="0" marR="0" indent="803643" algn="ctr" defTabSz="410751" eaLnBrk="1" latinLnBrk="0" hangingPunct="1">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Marker Felt"/>
        </a:defRPr>
      </a:lvl6pPr>
      <a:lvl7pPr marL="0" marR="0" indent="964372" algn="ctr" defTabSz="410751" eaLnBrk="1" latinLnBrk="0" hangingPunct="1">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Marker Felt"/>
        </a:defRPr>
      </a:lvl7pPr>
      <a:lvl8pPr marL="0" marR="0" indent="1125101" algn="ctr" defTabSz="410751" eaLnBrk="1" latinLnBrk="0" hangingPunct="1">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Marker Felt"/>
        </a:defRPr>
      </a:lvl8pPr>
      <a:lvl9pPr marL="0" marR="0" indent="1285829" algn="ctr" defTabSz="410751" eaLnBrk="1" latinLnBrk="0" hangingPunct="1">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Marker Felt"/>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CB2B5A3-5155-0A4B-99A1-F4EB6325BB05}" type="datetimeFigureOut">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2021/3/1</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7EBBDAA3-A2EB-5D40-A65F-33355AB1561A}" type="slidenum">
              <a:rPr kumimoji="1"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1"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pic>
        <p:nvPicPr>
          <p:cNvPr id="8" name="图片 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785351" y="365125"/>
            <a:ext cx="2059516" cy="588433"/>
          </a:xfrm>
          <a:prstGeom prst="rect">
            <a:avLst/>
          </a:prstGeom>
        </p:spPr>
      </p:pic>
      <p:sp>
        <p:nvSpPr>
          <p:cNvPr id="7" name="矩形 6"/>
          <p:cNvSpPr/>
          <p:nvPr/>
        </p:nvSpPr>
        <p:spPr>
          <a:xfrm>
            <a:off x="0" y="6311900"/>
            <a:ext cx="12192000" cy="314324"/>
          </a:xfrm>
          <a:prstGeom prst="rect">
            <a:avLst/>
          </a:prstGeom>
          <a:solidFill>
            <a:srgbClr val="46B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526909009"/>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1219170"/>
            <a:fld id="{8035C5D1-AD16-4B01-871F-DE047A6CFB67}" type="datetimeFigureOut">
              <a:rPr lang="zh-CN" altLang="en-US" smtClean="0">
                <a:solidFill>
                  <a:prstClr val="black">
                    <a:tint val="75000"/>
                  </a:prstClr>
                </a:solidFill>
              </a:rPr>
              <a:pPr defTabSz="1219170"/>
              <a:t>2021/3/1</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1219170"/>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1219170"/>
            <a:fld id="{8BCDE635-3FC4-4B83-A3D1-632FFA341E9A}" type="slidenum">
              <a:rPr lang="zh-CN" altLang="en-US" smtClean="0">
                <a:solidFill>
                  <a:prstClr val="black">
                    <a:tint val="75000"/>
                  </a:prstClr>
                </a:solidFill>
              </a:rPr>
              <a:pPr defTabSz="1219170"/>
              <a:t>‹#›</a:t>
            </a:fld>
            <a:endParaRPr lang="zh-CN" altLang="en-US">
              <a:solidFill>
                <a:prstClr val="black">
                  <a:tint val="75000"/>
                </a:prstClr>
              </a:solidFill>
            </a:endParaRPr>
          </a:p>
        </p:txBody>
      </p:sp>
    </p:spTree>
    <p:extLst>
      <p:ext uri="{BB962C8B-B14F-4D97-AF65-F5344CB8AC3E}">
        <p14:creationId xmlns:p14="http://schemas.microsoft.com/office/powerpoint/2010/main" val="2895028257"/>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矩形 9"/>
          <p:cNvSpPr/>
          <p:nvPr/>
        </p:nvSpPr>
        <p:spPr bwMode="invGray">
          <a:xfrm>
            <a:off x="0" y="1436688"/>
            <a:ext cx="12192000" cy="4445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7" name="矩形 6"/>
          <p:cNvSpPr/>
          <p:nvPr/>
        </p:nvSpPr>
        <p:spPr bwMode="ltGray">
          <a:xfrm>
            <a:off x="0" y="1"/>
            <a:ext cx="12192000" cy="143351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rbel"/>
              <a:ea typeface="+mn-ea"/>
              <a:cs typeface="+mn-cs"/>
            </a:endParaRPr>
          </a:p>
        </p:txBody>
      </p:sp>
      <p:sp>
        <p:nvSpPr>
          <p:cNvPr id="2" name="标题占位符 1"/>
          <p:cNvSpPr>
            <a:spLocks noGrp="1"/>
          </p:cNvSpPr>
          <p:nvPr>
            <p:ph type="title"/>
          </p:nvPr>
        </p:nvSpPr>
        <p:spPr>
          <a:xfrm>
            <a:off x="609600" y="152400"/>
            <a:ext cx="10972800" cy="125095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lang="zh-CN" altLang="en-US"/>
              <a:t>单击此处编辑母版标题样式</a:t>
            </a:r>
            <a:endParaRPr lang="en-US"/>
          </a:p>
        </p:txBody>
      </p:sp>
      <p:sp>
        <p:nvSpPr>
          <p:cNvPr id="1029" name="文本占位符 2"/>
          <p:cNvSpPr>
            <a:spLocks noGrp="1"/>
          </p:cNvSpPr>
          <p:nvPr>
            <p:ph type="body" idx="1"/>
          </p:nvPr>
        </p:nvSpPr>
        <p:spPr bwMode="auto">
          <a:xfrm>
            <a:off x="609600" y="1774825"/>
            <a:ext cx="10972800" cy="462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4864" tIns="9144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4" name="日期占位符 3"/>
          <p:cNvSpPr>
            <a:spLocks noGrp="1"/>
          </p:cNvSpPr>
          <p:nvPr>
            <p:ph type="dt" sz="half" idx="2"/>
          </p:nvPr>
        </p:nvSpPr>
        <p:spPr>
          <a:xfrm>
            <a:off x="609600" y="6477000"/>
            <a:ext cx="2844800" cy="274638"/>
          </a:xfrm>
          <a:prstGeom prst="rect">
            <a:avLst/>
          </a:prstGeom>
        </p:spPr>
        <p:txBody>
          <a:bodyPr vert="horz" lIns="109728" rIns="45720" bIns="0" rtlCol="0" anchor="b"/>
          <a:lstStyle>
            <a:lvl1pPr algn="l" eaLnBrk="1" latinLnBrk="0" hangingPunct="1">
              <a:defRPr kumimoji="0" sz="1200">
                <a:solidFill>
                  <a:schemeClr val="tx1">
                    <a:tint val="95000"/>
                  </a:schemeClr>
                </a:solidFill>
                <a:latin typeface="Arial" pitchFamily="34" charset="0"/>
                <a:ea typeface="宋体" pitchFamily="2" charset="-122"/>
              </a:defRPr>
            </a:lvl1pPr>
            <a:extLst/>
          </a:lstStyle>
          <a:p>
            <a:pPr fontAlgn="base">
              <a:spcBef>
                <a:spcPct val="0"/>
              </a:spcBef>
              <a:spcAft>
                <a:spcPct val="0"/>
              </a:spcAft>
              <a:defRPr/>
            </a:pPr>
            <a:endParaRPr lang="zh-CN" altLang="zh-CN">
              <a:solidFill>
                <a:prstClr val="black">
                  <a:tint val="95000"/>
                </a:prstClr>
              </a:solidFill>
            </a:endParaRPr>
          </a:p>
        </p:txBody>
      </p:sp>
      <p:sp>
        <p:nvSpPr>
          <p:cNvPr id="5" name="页脚占位符 4"/>
          <p:cNvSpPr>
            <a:spLocks noGrp="1"/>
          </p:cNvSpPr>
          <p:nvPr>
            <p:ph type="ftr" sz="quarter" idx="3"/>
          </p:nvPr>
        </p:nvSpPr>
        <p:spPr>
          <a:xfrm>
            <a:off x="3520018" y="6477000"/>
            <a:ext cx="7344833" cy="274638"/>
          </a:xfrm>
          <a:prstGeom prst="rect">
            <a:avLst/>
          </a:prstGeom>
        </p:spPr>
        <p:txBody>
          <a:bodyPr vert="horz" lIns="45720" rIns="45720" bIns="0" rtlCol="0" anchor="b"/>
          <a:lstStyle>
            <a:lvl1pPr algn="l" eaLnBrk="1" latinLnBrk="0" hangingPunct="1">
              <a:defRPr kumimoji="0" sz="1200">
                <a:solidFill>
                  <a:schemeClr val="tx1">
                    <a:tint val="95000"/>
                  </a:schemeClr>
                </a:solidFill>
                <a:latin typeface="Arial" pitchFamily="34" charset="0"/>
                <a:ea typeface="宋体" pitchFamily="2" charset="-122"/>
              </a:defRPr>
            </a:lvl1pPr>
            <a:extLst/>
          </a:lstStyle>
          <a:p>
            <a:pPr fontAlgn="base">
              <a:spcBef>
                <a:spcPct val="0"/>
              </a:spcBef>
              <a:spcAft>
                <a:spcPct val="0"/>
              </a:spcAft>
              <a:defRPr/>
            </a:pPr>
            <a:endParaRPr lang="zh-CN" altLang="zh-CN">
              <a:solidFill>
                <a:prstClr val="black">
                  <a:tint val="95000"/>
                </a:prstClr>
              </a:solidFill>
            </a:endParaRPr>
          </a:p>
        </p:txBody>
      </p:sp>
      <p:sp>
        <p:nvSpPr>
          <p:cNvPr id="6" name="灯片编号占位符 5"/>
          <p:cNvSpPr>
            <a:spLocks noGrp="1"/>
          </p:cNvSpPr>
          <p:nvPr>
            <p:ph type="sldNum" sz="quarter" idx="4"/>
          </p:nvPr>
        </p:nvSpPr>
        <p:spPr>
          <a:xfrm>
            <a:off x="10938934" y="6477000"/>
            <a:ext cx="977900" cy="274638"/>
          </a:xfrm>
          <a:prstGeom prst="rect">
            <a:avLst/>
          </a:prstGeom>
        </p:spPr>
        <p:txBody>
          <a:bodyPr vert="horz" bIns="0" rtlCol="0" anchor="b"/>
          <a:lstStyle>
            <a:lvl1pPr algn="r" eaLnBrk="1" latinLnBrk="0" hangingPunct="1">
              <a:defRPr kumimoji="0" sz="1200">
                <a:solidFill>
                  <a:schemeClr val="tx1">
                    <a:tint val="95000"/>
                  </a:schemeClr>
                </a:solidFill>
                <a:latin typeface="Arial" pitchFamily="34" charset="0"/>
                <a:ea typeface="宋体" pitchFamily="2" charset="-122"/>
              </a:defRPr>
            </a:lvl1pPr>
            <a:extLst/>
          </a:lstStyle>
          <a:p>
            <a:pPr fontAlgn="base">
              <a:spcBef>
                <a:spcPct val="0"/>
              </a:spcBef>
              <a:spcAft>
                <a:spcPct val="0"/>
              </a:spcAft>
              <a:defRPr/>
            </a:pPr>
            <a:fld id="{BC021F2C-CB71-47BB-8B0A-823E6AEB2394}" type="slidenum">
              <a:rPr lang="zh-CN" altLang="zh-CN" smtClean="0">
                <a:solidFill>
                  <a:prstClr val="black">
                    <a:tint val="95000"/>
                  </a:prstClr>
                </a:solidFill>
              </a:rPr>
              <a:pPr fontAlgn="base">
                <a:spcBef>
                  <a:spcPct val="0"/>
                </a:spcBef>
                <a:spcAft>
                  <a:spcPct val="0"/>
                </a:spcAft>
                <a:defRPr/>
              </a:pPr>
              <a:t>‹#›</a:t>
            </a:fld>
            <a:endParaRPr lang="zh-CN" altLang="zh-CN">
              <a:solidFill>
                <a:prstClr val="black">
                  <a:tint val="95000"/>
                </a:prstClr>
              </a:solidFill>
            </a:endParaRPr>
          </a:p>
        </p:txBody>
      </p:sp>
    </p:spTree>
    <p:extLst>
      <p:ext uri="{BB962C8B-B14F-4D97-AF65-F5344CB8AC3E}">
        <p14:creationId xmlns:p14="http://schemas.microsoft.com/office/powerpoint/2010/main" val="4209887500"/>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Lst>
  <p:txStyles>
    <p:titleStyle>
      <a:lvl1pPr algn="l" rtl="0" eaLnBrk="1" fontAlgn="base" hangingPunct="1">
        <a:spcBef>
          <a:spcPct val="0"/>
        </a:spcBef>
        <a:spcAft>
          <a:spcPct val="0"/>
        </a:spcAft>
        <a:defRPr sz="4500" b="1" kern="1200">
          <a:solidFill>
            <a:srgbClr val="FFC800"/>
          </a:solidFill>
          <a:latin typeface="+mj-lt"/>
          <a:ea typeface="+mj-ea"/>
          <a:cs typeface="+mj-cs"/>
        </a:defRPr>
      </a:lvl1pPr>
      <a:lvl2pPr algn="l" rtl="0" eaLnBrk="1" fontAlgn="base" hangingPunct="1">
        <a:spcBef>
          <a:spcPct val="0"/>
        </a:spcBef>
        <a:spcAft>
          <a:spcPct val="0"/>
        </a:spcAft>
        <a:defRPr sz="4500" b="1">
          <a:solidFill>
            <a:srgbClr val="FFC800"/>
          </a:solidFill>
          <a:latin typeface="Corbel" pitchFamily="34" charset="0"/>
          <a:ea typeface="华文楷体" pitchFamily="2" charset="-122"/>
        </a:defRPr>
      </a:lvl2pPr>
      <a:lvl3pPr algn="l" rtl="0" eaLnBrk="1" fontAlgn="base" hangingPunct="1">
        <a:spcBef>
          <a:spcPct val="0"/>
        </a:spcBef>
        <a:spcAft>
          <a:spcPct val="0"/>
        </a:spcAft>
        <a:defRPr sz="4500" b="1">
          <a:solidFill>
            <a:srgbClr val="FFC800"/>
          </a:solidFill>
          <a:latin typeface="Corbel" pitchFamily="34" charset="0"/>
          <a:ea typeface="华文楷体" pitchFamily="2" charset="-122"/>
        </a:defRPr>
      </a:lvl3pPr>
      <a:lvl4pPr algn="l" rtl="0" eaLnBrk="1" fontAlgn="base" hangingPunct="1">
        <a:spcBef>
          <a:spcPct val="0"/>
        </a:spcBef>
        <a:spcAft>
          <a:spcPct val="0"/>
        </a:spcAft>
        <a:defRPr sz="4500" b="1">
          <a:solidFill>
            <a:srgbClr val="FFC800"/>
          </a:solidFill>
          <a:latin typeface="Corbel" pitchFamily="34" charset="0"/>
          <a:ea typeface="华文楷体" pitchFamily="2" charset="-122"/>
        </a:defRPr>
      </a:lvl4pPr>
      <a:lvl5pPr algn="l" rtl="0" eaLnBrk="1" fontAlgn="base" hangingPunct="1">
        <a:spcBef>
          <a:spcPct val="0"/>
        </a:spcBef>
        <a:spcAft>
          <a:spcPct val="0"/>
        </a:spcAft>
        <a:defRPr sz="4500" b="1">
          <a:solidFill>
            <a:srgbClr val="FFC800"/>
          </a:solidFill>
          <a:latin typeface="Corbel" pitchFamily="34" charset="0"/>
          <a:ea typeface="华文楷体" pitchFamily="2" charset="-122"/>
        </a:defRPr>
      </a:lvl5pPr>
      <a:lvl6pPr marL="457200" algn="l" rtl="0" eaLnBrk="1" fontAlgn="base" hangingPunct="1">
        <a:spcBef>
          <a:spcPct val="0"/>
        </a:spcBef>
        <a:spcAft>
          <a:spcPct val="0"/>
        </a:spcAft>
        <a:defRPr sz="4500" b="1">
          <a:solidFill>
            <a:srgbClr val="FFC800"/>
          </a:solidFill>
          <a:latin typeface="Corbel" pitchFamily="34" charset="0"/>
          <a:ea typeface="华文楷体" pitchFamily="2" charset="-122"/>
        </a:defRPr>
      </a:lvl6pPr>
      <a:lvl7pPr marL="914400" algn="l" rtl="0" eaLnBrk="1" fontAlgn="base" hangingPunct="1">
        <a:spcBef>
          <a:spcPct val="0"/>
        </a:spcBef>
        <a:spcAft>
          <a:spcPct val="0"/>
        </a:spcAft>
        <a:defRPr sz="4500" b="1">
          <a:solidFill>
            <a:srgbClr val="FFC800"/>
          </a:solidFill>
          <a:latin typeface="Corbel" pitchFamily="34" charset="0"/>
          <a:ea typeface="华文楷体" pitchFamily="2" charset="-122"/>
        </a:defRPr>
      </a:lvl7pPr>
      <a:lvl8pPr marL="1371600" algn="l" rtl="0" eaLnBrk="1" fontAlgn="base" hangingPunct="1">
        <a:spcBef>
          <a:spcPct val="0"/>
        </a:spcBef>
        <a:spcAft>
          <a:spcPct val="0"/>
        </a:spcAft>
        <a:defRPr sz="4500" b="1">
          <a:solidFill>
            <a:srgbClr val="FFC800"/>
          </a:solidFill>
          <a:latin typeface="Corbel" pitchFamily="34" charset="0"/>
          <a:ea typeface="华文楷体" pitchFamily="2" charset="-122"/>
        </a:defRPr>
      </a:lvl8pPr>
      <a:lvl9pPr marL="1828800" algn="l" rtl="0" eaLnBrk="1" fontAlgn="base" hangingPunct="1">
        <a:spcBef>
          <a:spcPct val="0"/>
        </a:spcBef>
        <a:spcAft>
          <a:spcPct val="0"/>
        </a:spcAft>
        <a:defRPr sz="4500" b="1">
          <a:solidFill>
            <a:srgbClr val="FFC800"/>
          </a:solidFill>
          <a:latin typeface="Corbel" pitchFamily="34" charset="0"/>
          <a:ea typeface="华文楷体" pitchFamily="2" charset="-122"/>
        </a:defRPr>
      </a:lvl9pPr>
      <a:extLst/>
    </p:titleStyle>
    <p:bodyStyle>
      <a:lvl1pPr marL="438150" indent="-319088" algn="l" rtl="0" eaLnBrk="1" fontAlgn="base" hangingPunct="1">
        <a:spcBef>
          <a:spcPct val="0"/>
        </a:spcBef>
        <a:spcAft>
          <a:spcPct val="0"/>
        </a:spcAft>
        <a:buClr>
          <a:schemeClr val="accent1"/>
        </a:buClr>
        <a:buSzPct val="80000"/>
        <a:buFont typeface="Wingdings 2" pitchFamily="18" charset="2"/>
        <a:buChar char=""/>
        <a:defRPr sz="3200" kern="1200">
          <a:solidFill>
            <a:schemeClr val="tx1"/>
          </a:solidFill>
          <a:latin typeface="+mn-lt"/>
          <a:ea typeface="+mn-ea"/>
          <a:cs typeface="+mn-cs"/>
        </a:defRPr>
      </a:lvl1pPr>
      <a:lvl2pPr marL="730250" indent="-273050" algn="l" rtl="0" eaLnBrk="1" fontAlgn="base" hangingPunct="1">
        <a:spcBef>
          <a:spcPct val="20000"/>
        </a:spcBef>
        <a:spcAft>
          <a:spcPct val="0"/>
        </a:spcAft>
        <a:buClr>
          <a:schemeClr val="accent2"/>
        </a:buClr>
        <a:buSzPct val="90000"/>
        <a:buFont typeface="Wingdings" pitchFamily="2" charset="2"/>
        <a:buChar char=""/>
        <a:defRPr sz="2800" kern="1200">
          <a:solidFill>
            <a:schemeClr val="tx1"/>
          </a:solidFill>
          <a:latin typeface="+mn-lt"/>
          <a:ea typeface="+mn-ea"/>
          <a:cs typeface="+mn-cs"/>
        </a:defRPr>
      </a:lvl2pPr>
      <a:lvl3pPr marL="995363" indent="-228600" algn="l" rtl="0" eaLnBrk="1" fontAlgn="base" hangingPunct="1">
        <a:spcBef>
          <a:spcPct val="20000"/>
        </a:spcBef>
        <a:spcAft>
          <a:spcPct val="0"/>
        </a:spcAft>
        <a:buClr>
          <a:srgbClr val="E66C7D"/>
        </a:buClr>
        <a:buFont typeface="Arial" charset="0"/>
        <a:buChar char="▪"/>
        <a:defRPr sz="2400" kern="1200">
          <a:solidFill>
            <a:schemeClr val="tx1"/>
          </a:solidFill>
          <a:latin typeface="+mn-lt"/>
          <a:ea typeface="+mn-ea"/>
          <a:cs typeface="+mn-cs"/>
        </a:defRPr>
      </a:lvl3pPr>
      <a:lvl4pPr marL="1216025" indent="-182563" algn="l" rtl="0" eaLnBrk="1" fontAlgn="base" hangingPunct="1">
        <a:spcBef>
          <a:spcPct val="20000"/>
        </a:spcBef>
        <a:spcAft>
          <a:spcPct val="0"/>
        </a:spcAft>
        <a:buClr>
          <a:srgbClr val="6BB76D"/>
        </a:buClr>
        <a:buFont typeface="Arial" charset="0"/>
        <a:buChar char="▪"/>
        <a:defRPr sz="2000" kern="1200">
          <a:solidFill>
            <a:schemeClr val="tx1"/>
          </a:solidFill>
          <a:latin typeface="+mn-lt"/>
          <a:ea typeface="+mn-ea"/>
          <a:cs typeface="+mn-cs"/>
        </a:defRPr>
      </a:lvl4pPr>
      <a:lvl5pPr marL="1425575" indent="-182563" algn="l" rtl="0" eaLnBrk="1" fontAlgn="base" hangingPunct="1">
        <a:spcBef>
          <a:spcPct val="20000"/>
        </a:spcBef>
        <a:spcAft>
          <a:spcPct val="0"/>
        </a:spcAft>
        <a:buClr>
          <a:srgbClr val="E88651"/>
        </a:buClr>
        <a:buFont typeface="Wingdings 3" pitchFamily="18" charset="2"/>
        <a:buChar char=""/>
        <a:defRPr lang="en-US" sz="2000" kern="120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3/1/2021</a:t>
            </a:fld>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Trebuchet MS" panose="020B0603020202020204"/>
              <a:ea typeface="+mn-ea"/>
              <a:cs typeface="+mn-cs"/>
            </a:endParaRP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90C226"/>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252209057"/>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844550" y="177800"/>
            <a:ext cx="10502900" cy="1143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标题文本</a:t>
            </a:r>
          </a:p>
        </p:txBody>
      </p:sp>
      <p:sp>
        <p:nvSpPr>
          <p:cNvPr id="3" name="正文级别 1…"/>
          <p:cNvSpPr txBox="1">
            <a:spLocks noGrp="1"/>
          </p:cNvSpPr>
          <p:nvPr>
            <p:ph type="body" idx="1"/>
          </p:nvPr>
        </p:nvSpPr>
        <p:spPr>
          <a:xfrm>
            <a:off x="844550" y="1574800"/>
            <a:ext cx="10502900" cy="46482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5926113" y="6540500"/>
            <a:ext cx="333426" cy="287258"/>
          </a:xfrm>
          <a:prstGeom prst="rect">
            <a:avLst/>
          </a:prstGeom>
          <a:ln w="12700">
            <a:miter lim="400000"/>
          </a:ln>
        </p:spPr>
        <p:txBody>
          <a:bodyPr wrap="none" lIns="50800" tIns="50800" rIns="50800" bIns="50800">
            <a:spAutoFit/>
          </a:bodyPr>
          <a:lstStyle>
            <a:lvl1pPr>
              <a:defRPr sz="1200" b="0">
                <a:latin typeface="Helvetica Neue Light"/>
                <a:ea typeface="Helvetica Neue Light"/>
                <a:cs typeface="Helvetica Neue Light"/>
                <a:sym typeface="Helvetica Neue Light"/>
              </a:defRPr>
            </a:lvl1pPr>
          </a:lstStyle>
          <a:p>
            <a:pPr algn="ctr" defTabSz="412750" hangingPunct="0"/>
            <a:fld id="{86CB4B4D-7CA3-9044-876B-883B54F8677D}" type="slidenum">
              <a:rPr lang="en-US" altLang="zh-CN" kern="0" smtClean="0">
                <a:solidFill>
                  <a:srgbClr val="000000"/>
                </a:solidFill>
              </a:rPr>
              <a:pPr algn="ctr" defTabSz="412750" hangingPunct="0"/>
              <a:t>‹#›</a:t>
            </a:fld>
            <a:endParaRPr lang="en-US" altLang="zh-CN" kern="0">
              <a:solidFill>
                <a:srgbClr val="000000"/>
              </a:solidFill>
            </a:endParaRPr>
          </a:p>
        </p:txBody>
      </p:sp>
    </p:spTree>
    <p:extLst>
      <p:ext uri="{BB962C8B-B14F-4D97-AF65-F5344CB8AC3E}">
        <p14:creationId xmlns:p14="http://schemas.microsoft.com/office/powerpoint/2010/main" val="3209715252"/>
      </p:ext>
    </p:extLst>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Lst>
  <p:transition spd="med"/>
  <p:txStyles>
    <p:titleStyle>
      <a:lvl1pPr marL="0" marR="0" indent="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chemeClr val="accent1">
              <a:lumOff val="-13575"/>
            </a:schemeClr>
          </a:solidFill>
          <a:uFillTx/>
          <a:latin typeface="+mn-lt"/>
          <a:ea typeface="+mn-ea"/>
          <a:cs typeface="+mn-cs"/>
          <a:sym typeface="Helvetica Neue Medium"/>
        </a:defRPr>
      </a:lvl1pPr>
      <a:lvl2pPr marL="0" marR="0" indent="11430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chemeClr val="accent1">
              <a:lumOff val="-13575"/>
            </a:schemeClr>
          </a:solidFill>
          <a:uFillTx/>
          <a:latin typeface="+mn-lt"/>
          <a:ea typeface="+mn-ea"/>
          <a:cs typeface="+mn-cs"/>
          <a:sym typeface="Helvetica Neue Medium"/>
        </a:defRPr>
      </a:lvl2pPr>
      <a:lvl3pPr marL="0" marR="0" indent="22860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chemeClr val="accent1">
              <a:lumOff val="-13575"/>
            </a:schemeClr>
          </a:solidFill>
          <a:uFillTx/>
          <a:latin typeface="+mn-lt"/>
          <a:ea typeface="+mn-ea"/>
          <a:cs typeface="+mn-cs"/>
          <a:sym typeface="Helvetica Neue Medium"/>
        </a:defRPr>
      </a:lvl3pPr>
      <a:lvl4pPr marL="0" marR="0" indent="34290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chemeClr val="accent1">
              <a:lumOff val="-13575"/>
            </a:schemeClr>
          </a:solidFill>
          <a:uFillTx/>
          <a:latin typeface="+mn-lt"/>
          <a:ea typeface="+mn-ea"/>
          <a:cs typeface="+mn-cs"/>
          <a:sym typeface="Helvetica Neue Medium"/>
        </a:defRPr>
      </a:lvl4pPr>
      <a:lvl5pPr marL="0" marR="0" indent="45720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chemeClr val="accent1">
              <a:lumOff val="-13575"/>
            </a:schemeClr>
          </a:solidFill>
          <a:uFillTx/>
          <a:latin typeface="+mn-lt"/>
          <a:ea typeface="+mn-ea"/>
          <a:cs typeface="+mn-cs"/>
          <a:sym typeface="Helvetica Neue Medium"/>
        </a:defRPr>
      </a:lvl5pPr>
      <a:lvl6pPr marL="0" marR="0" indent="57150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chemeClr val="accent1">
              <a:lumOff val="-13575"/>
            </a:schemeClr>
          </a:solidFill>
          <a:uFillTx/>
          <a:latin typeface="+mn-lt"/>
          <a:ea typeface="+mn-ea"/>
          <a:cs typeface="+mn-cs"/>
          <a:sym typeface="Helvetica Neue Medium"/>
        </a:defRPr>
      </a:lvl6pPr>
      <a:lvl7pPr marL="0" marR="0" indent="68580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chemeClr val="accent1">
              <a:lumOff val="-13575"/>
            </a:schemeClr>
          </a:solidFill>
          <a:uFillTx/>
          <a:latin typeface="+mn-lt"/>
          <a:ea typeface="+mn-ea"/>
          <a:cs typeface="+mn-cs"/>
          <a:sym typeface="Helvetica Neue Medium"/>
        </a:defRPr>
      </a:lvl7pPr>
      <a:lvl8pPr marL="0" marR="0" indent="80010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chemeClr val="accent1">
              <a:lumOff val="-13575"/>
            </a:schemeClr>
          </a:solidFill>
          <a:uFillTx/>
          <a:latin typeface="+mn-lt"/>
          <a:ea typeface="+mn-ea"/>
          <a:cs typeface="+mn-cs"/>
          <a:sym typeface="Helvetica Neue Medium"/>
        </a:defRPr>
      </a:lvl8pPr>
      <a:lvl9pPr marL="0" marR="0" indent="914400" algn="ctr" defTabSz="412750" rtl="0" eaLnBrk="1" latinLnBrk="0" hangingPunct="1">
        <a:lnSpc>
          <a:spcPct val="100000"/>
        </a:lnSpc>
        <a:spcBef>
          <a:spcPts val="0"/>
        </a:spcBef>
        <a:spcAft>
          <a:spcPts val="0"/>
        </a:spcAft>
        <a:buClrTx/>
        <a:buSzTx/>
        <a:buFontTx/>
        <a:buNone/>
        <a:tabLst/>
        <a:defRPr sz="5600" b="0" i="0" u="none" strike="noStrike" cap="none" spc="0" baseline="0">
          <a:ln>
            <a:noFill/>
          </a:ln>
          <a:solidFill>
            <a:schemeClr val="accent1">
              <a:lumOff val="-13575"/>
            </a:schemeClr>
          </a:solidFill>
          <a:uFillTx/>
          <a:latin typeface="+mn-lt"/>
          <a:ea typeface="+mn-ea"/>
          <a:cs typeface="+mn-cs"/>
          <a:sym typeface="Helvetica Neue Medium"/>
        </a:defRPr>
      </a:lvl9pPr>
    </p:titleStyle>
    <p:bodyStyle>
      <a:lvl1pPr marL="317500" marR="0" indent="-317500" algn="l" defTabSz="412750" eaLnBrk="1" latinLnBrk="0" hangingPunct="1">
        <a:lnSpc>
          <a:spcPct val="120000"/>
        </a:lnSpc>
        <a:spcBef>
          <a:spcPts val="160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1pPr>
      <a:lvl2pPr marL="635000" marR="0" indent="-317500" algn="l" defTabSz="412750" eaLnBrk="1" latinLnBrk="0" hangingPunct="1">
        <a:lnSpc>
          <a:spcPct val="120000"/>
        </a:lnSpc>
        <a:spcBef>
          <a:spcPts val="160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2pPr>
      <a:lvl3pPr marL="952500" marR="0" indent="-317500" algn="l" defTabSz="412750" eaLnBrk="1" latinLnBrk="0" hangingPunct="1">
        <a:lnSpc>
          <a:spcPct val="120000"/>
        </a:lnSpc>
        <a:spcBef>
          <a:spcPts val="160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3pPr>
      <a:lvl4pPr marL="1270000" marR="0" indent="-317500" algn="l" defTabSz="412750" eaLnBrk="1" latinLnBrk="0" hangingPunct="1">
        <a:lnSpc>
          <a:spcPct val="120000"/>
        </a:lnSpc>
        <a:spcBef>
          <a:spcPts val="160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4pPr>
      <a:lvl5pPr marL="1587500" marR="0" indent="-317500" algn="l" defTabSz="412750" eaLnBrk="1" latinLnBrk="0" hangingPunct="1">
        <a:lnSpc>
          <a:spcPct val="120000"/>
        </a:lnSpc>
        <a:spcBef>
          <a:spcPts val="160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5pPr>
      <a:lvl6pPr marL="1905000" marR="0" indent="-317500" algn="l" defTabSz="412750" eaLnBrk="1" latinLnBrk="0" hangingPunct="1">
        <a:lnSpc>
          <a:spcPct val="120000"/>
        </a:lnSpc>
        <a:spcBef>
          <a:spcPts val="160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6pPr>
      <a:lvl7pPr marL="2222500" marR="0" indent="-317500" algn="l" defTabSz="412750" eaLnBrk="1" latinLnBrk="0" hangingPunct="1">
        <a:lnSpc>
          <a:spcPct val="120000"/>
        </a:lnSpc>
        <a:spcBef>
          <a:spcPts val="160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7pPr>
      <a:lvl8pPr marL="2540000" marR="0" indent="-317500" algn="l" defTabSz="412750" eaLnBrk="1" latinLnBrk="0" hangingPunct="1">
        <a:lnSpc>
          <a:spcPct val="120000"/>
        </a:lnSpc>
        <a:spcBef>
          <a:spcPts val="160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8pPr>
      <a:lvl9pPr marL="2857500" marR="0" indent="-317500" algn="l" defTabSz="412750" eaLnBrk="1" latinLnBrk="0" hangingPunct="1">
        <a:lnSpc>
          <a:spcPct val="120000"/>
        </a:lnSpc>
        <a:spcBef>
          <a:spcPts val="1600"/>
        </a:spcBef>
        <a:spcAft>
          <a:spcPts val="0"/>
        </a:spcAft>
        <a:buClrTx/>
        <a:buSzPct val="125000"/>
        <a:buFontTx/>
        <a:buChar char="•"/>
        <a:tabLst/>
        <a:defRPr sz="26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1pPr>
      <a:lvl2pPr marL="0" marR="0" indent="114300" algn="ct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2pPr>
      <a:lvl3pPr marL="0" marR="0" indent="228600" algn="ct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3pPr>
      <a:lvl4pPr marL="0" marR="0" indent="342900" algn="ct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4pPr>
      <a:lvl5pPr marL="0" marR="0" indent="457200" algn="ct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5pPr>
      <a:lvl6pPr marL="0" marR="0" indent="571500" algn="ct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6pPr>
      <a:lvl7pPr marL="0" marR="0" indent="685800" algn="ct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7pPr>
      <a:lvl8pPr marL="0" marR="0" indent="800100" algn="ct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8pPr>
      <a:lvl9pPr marL="0" marR="0" indent="914400" algn="ct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Neue Light"/>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6D4C122F-8CA3-4C11-BA5A-3A1EDF22EACF}" type="datetimeFigureOut">
              <a:rPr kumimoji="0" lang="zh-CN" altLang="en-US" sz="1050" b="0" i="0" u="none" strike="noStrike" kern="1200" cap="none" spc="0" normalizeH="0" baseline="0" noProof="0" smtClean="0">
                <a:ln>
                  <a:noFill/>
                </a:ln>
                <a:solidFill>
                  <a:srgbClr val="46464A">
                    <a:lumMod val="20000"/>
                    <a:lumOff val="80000"/>
                  </a:srgbClr>
                </a:solidFill>
                <a:effectLst/>
                <a:uLnTx/>
                <a:uFillTx/>
                <a:latin typeface="Century Schoolbook" panose="020406040505050203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2021/3/1</a:t>
            </a:fld>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50" b="0" i="0" u="none" strike="noStrike" kern="1200" cap="none" spc="0" normalizeH="0" baseline="0" noProof="0">
              <a:ln>
                <a:noFill/>
              </a:ln>
              <a:solidFill>
                <a:srgbClr val="46464A">
                  <a:lumMod val="20000"/>
                  <a:lumOff val="80000"/>
                </a:srgbClr>
              </a:solidFill>
              <a:effectLst/>
              <a:uLnTx/>
              <a:uFillTx/>
              <a:latin typeface="Century Schoolbook" panose="02040604050505020304"/>
              <a:ea typeface="宋体" panose="02010600030101010101" pitchFamily="2" charset="-122"/>
              <a:cs typeface="+mn-cs"/>
            </a:endParaRPr>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AAA8D60-F230-4A69-BB8B-D03672770D47}" type="slidenum">
              <a:rPr kumimoji="0" lang="zh-CN" altLang="en-US" sz="3600" b="0" i="0" u="none" strike="noStrike" kern="1200" cap="none" spc="0" normalizeH="0" baseline="0" noProof="0" smtClean="0">
                <a:ln>
                  <a:noFill/>
                </a:ln>
                <a:solidFill>
                  <a:srgbClr val="46464A">
                    <a:lumMod val="60000"/>
                    <a:lumOff val="40000"/>
                  </a:srgbClr>
                </a:solidFill>
                <a:effectLst/>
                <a:uLnTx/>
                <a:uFillTx/>
                <a:latin typeface="Century Schoolbook" panose="02040604050505020304"/>
                <a:ea typeface="宋体"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CN" altLang="en-US" sz="3600" b="0" i="0" u="none" strike="noStrike" kern="1200" cap="none" spc="0" normalizeH="0" baseline="0" noProof="0">
              <a:ln>
                <a:noFill/>
              </a:ln>
              <a:solidFill>
                <a:srgbClr val="46464A">
                  <a:lumMod val="60000"/>
                  <a:lumOff val="40000"/>
                </a:srgbClr>
              </a:solidFill>
              <a:effectLst/>
              <a:uLnTx/>
              <a:uFillTx/>
              <a:latin typeface="Century Schoolbook" panose="02040604050505020304"/>
              <a:ea typeface="宋体" panose="02010600030101010101" pitchFamily="2" charset="-122"/>
              <a:cs typeface="+mn-cs"/>
            </a:endParaRPr>
          </a:p>
        </p:txBody>
      </p:sp>
    </p:spTree>
    <p:extLst>
      <p:ext uri="{BB962C8B-B14F-4D97-AF65-F5344CB8AC3E}">
        <p14:creationId xmlns:p14="http://schemas.microsoft.com/office/powerpoint/2010/main" val="1339452216"/>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535781" y="508992"/>
            <a:ext cx="11120438" cy="5089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Title Text</a:t>
            </a:r>
          </a:p>
        </p:txBody>
      </p:sp>
      <p:sp>
        <p:nvSpPr>
          <p:cNvPr id="3" name="Body Level One…"/>
          <p:cNvSpPr txBox="1">
            <a:spLocks noGrp="1"/>
          </p:cNvSpPr>
          <p:nvPr>
            <p:ph type="body" idx="1"/>
          </p:nvPr>
        </p:nvSpPr>
        <p:spPr>
          <a:xfrm>
            <a:off x="535781" y="1268016"/>
            <a:ext cx="11120438" cy="50809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297013" y="6465094"/>
            <a:ext cx="318998" cy="275717"/>
          </a:xfrm>
          <a:prstGeom prst="rect">
            <a:avLst/>
          </a:prstGeom>
          <a:ln w="12700">
            <a:miter lim="400000"/>
          </a:ln>
        </p:spPr>
        <p:txBody>
          <a:bodyPr wrap="none" lIns="50800" tIns="50800" rIns="50800" bIns="50800">
            <a:spAutoFit/>
          </a:bodyPr>
          <a:lstStyle>
            <a:lvl1pPr algn="r">
              <a:spcBef>
                <a:spcPts val="0"/>
              </a:spcBef>
              <a:defRPr sz="1125" i="0" spc="0">
                <a:solidFill>
                  <a:srgbClr val="747676"/>
                </a:solidFill>
                <a:latin typeface="DIN Alternate"/>
                <a:ea typeface="DIN Alternate"/>
                <a:cs typeface="DIN Alternate"/>
                <a:sym typeface="DIN Alternate"/>
              </a:defRPr>
            </a:lvl1pPr>
          </a:lstStyle>
          <a:p>
            <a:pPr defTabSz="410751" hangingPunct="0"/>
            <a:fld id="{86CB4B4D-7CA3-9044-876B-883B54F8677D}" type="slidenum">
              <a:rPr lang="en-US" altLang="zh-CN" kern="0" smtClean="0"/>
              <a:pPr defTabSz="410751" hangingPunct="0"/>
              <a:t>‹#›</a:t>
            </a:fld>
            <a:endParaRPr lang="en-US" altLang="zh-CN" kern="0"/>
          </a:p>
        </p:txBody>
      </p:sp>
    </p:spTree>
    <p:extLst>
      <p:ext uri="{BB962C8B-B14F-4D97-AF65-F5344CB8AC3E}">
        <p14:creationId xmlns:p14="http://schemas.microsoft.com/office/powerpoint/2010/main" val="1648944835"/>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 id="2147483848" r:id="rId12"/>
  </p:sldLayoutIdLst>
  <p:transition spd="med"/>
  <p:txStyles>
    <p:titleStyle>
      <a:lvl1pPr marL="0" marR="0" indent="0" algn="l" defTabSz="410751" rtl="0" eaLnBrk="1" latinLnBrk="0" hangingPunct="1">
        <a:lnSpc>
          <a:spcPct val="100000"/>
        </a:lnSpc>
        <a:spcBef>
          <a:spcPts val="1617"/>
        </a:spcBef>
        <a:spcAft>
          <a:spcPts val="0"/>
        </a:spcAft>
        <a:buClrTx/>
        <a:buSzTx/>
        <a:buFontTx/>
        <a:buNone/>
        <a:tabLst/>
        <a:defRPr sz="3656" b="0" i="0" u="none" strike="noStrike" cap="all" spc="0" baseline="0">
          <a:ln>
            <a:noFill/>
          </a:ln>
          <a:solidFill>
            <a:srgbClr val="747676"/>
          </a:solidFill>
          <a:uFillTx/>
          <a:latin typeface="+mn-lt"/>
          <a:ea typeface="+mn-ea"/>
          <a:cs typeface="+mn-cs"/>
          <a:sym typeface="DIN Condensed"/>
        </a:defRPr>
      </a:lvl1pPr>
      <a:lvl2pPr marL="0" marR="0" indent="241093" algn="l" defTabSz="410751" rtl="0" eaLnBrk="1" latinLnBrk="0" hangingPunct="1">
        <a:lnSpc>
          <a:spcPct val="100000"/>
        </a:lnSpc>
        <a:spcBef>
          <a:spcPts val="1617"/>
        </a:spcBef>
        <a:spcAft>
          <a:spcPts val="0"/>
        </a:spcAft>
        <a:buClrTx/>
        <a:buSzTx/>
        <a:buFontTx/>
        <a:buNone/>
        <a:tabLst/>
        <a:defRPr sz="3656" b="0" i="0" u="none" strike="noStrike" cap="all" spc="0" baseline="0">
          <a:ln>
            <a:noFill/>
          </a:ln>
          <a:solidFill>
            <a:srgbClr val="747676"/>
          </a:solidFill>
          <a:uFillTx/>
          <a:latin typeface="+mn-lt"/>
          <a:ea typeface="+mn-ea"/>
          <a:cs typeface="+mn-cs"/>
          <a:sym typeface="DIN Condensed"/>
        </a:defRPr>
      </a:lvl2pPr>
      <a:lvl3pPr marL="0" marR="0" indent="482186" algn="l" defTabSz="410751" rtl="0" eaLnBrk="1" latinLnBrk="0" hangingPunct="1">
        <a:lnSpc>
          <a:spcPct val="100000"/>
        </a:lnSpc>
        <a:spcBef>
          <a:spcPts val="1617"/>
        </a:spcBef>
        <a:spcAft>
          <a:spcPts val="0"/>
        </a:spcAft>
        <a:buClrTx/>
        <a:buSzTx/>
        <a:buFontTx/>
        <a:buNone/>
        <a:tabLst/>
        <a:defRPr sz="3656" b="0" i="0" u="none" strike="noStrike" cap="all" spc="0" baseline="0">
          <a:ln>
            <a:noFill/>
          </a:ln>
          <a:solidFill>
            <a:srgbClr val="747676"/>
          </a:solidFill>
          <a:uFillTx/>
          <a:latin typeface="+mn-lt"/>
          <a:ea typeface="+mn-ea"/>
          <a:cs typeface="+mn-cs"/>
          <a:sym typeface="DIN Condensed"/>
        </a:defRPr>
      </a:lvl3pPr>
      <a:lvl4pPr marL="0" marR="0" indent="723279" algn="l" defTabSz="410751" rtl="0" eaLnBrk="1" latinLnBrk="0" hangingPunct="1">
        <a:lnSpc>
          <a:spcPct val="100000"/>
        </a:lnSpc>
        <a:spcBef>
          <a:spcPts val="1617"/>
        </a:spcBef>
        <a:spcAft>
          <a:spcPts val="0"/>
        </a:spcAft>
        <a:buClrTx/>
        <a:buSzTx/>
        <a:buFontTx/>
        <a:buNone/>
        <a:tabLst/>
        <a:defRPr sz="3656" b="0" i="0" u="none" strike="noStrike" cap="all" spc="0" baseline="0">
          <a:ln>
            <a:noFill/>
          </a:ln>
          <a:solidFill>
            <a:srgbClr val="747676"/>
          </a:solidFill>
          <a:uFillTx/>
          <a:latin typeface="+mn-lt"/>
          <a:ea typeface="+mn-ea"/>
          <a:cs typeface="+mn-cs"/>
          <a:sym typeface="DIN Condensed"/>
        </a:defRPr>
      </a:lvl4pPr>
      <a:lvl5pPr marL="0" marR="0" indent="964372" algn="l" defTabSz="410751" rtl="0" eaLnBrk="1" latinLnBrk="0" hangingPunct="1">
        <a:lnSpc>
          <a:spcPct val="100000"/>
        </a:lnSpc>
        <a:spcBef>
          <a:spcPts val="1617"/>
        </a:spcBef>
        <a:spcAft>
          <a:spcPts val="0"/>
        </a:spcAft>
        <a:buClrTx/>
        <a:buSzTx/>
        <a:buFontTx/>
        <a:buNone/>
        <a:tabLst/>
        <a:defRPr sz="3656" b="0" i="0" u="none" strike="noStrike" cap="all" spc="0" baseline="0">
          <a:ln>
            <a:noFill/>
          </a:ln>
          <a:solidFill>
            <a:srgbClr val="747676"/>
          </a:solidFill>
          <a:uFillTx/>
          <a:latin typeface="+mn-lt"/>
          <a:ea typeface="+mn-ea"/>
          <a:cs typeface="+mn-cs"/>
          <a:sym typeface="DIN Condensed"/>
        </a:defRPr>
      </a:lvl5pPr>
      <a:lvl6pPr marL="0" marR="0" indent="1205465" algn="l" defTabSz="410751" rtl="0" eaLnBrk="1" latinLnBrk="0" hangingPunct="1">
        <a:lnSpc>
          <a:spcPct val="100000"/>
        </a:lnSpc>
        <a:spcBef>
          <a:spcPts val="1617"/>
        </a:spcBef>
        <a:spcAft>
          <a:spcPts val="0"/>
        </a:spcAft>
        <a:buClrTx/>
        <a:buSzTx/>
        <a:buFontTx/>
        <a:buNone/>
        <a:tabLst/>
        <a:defRPr sz="3656" b="0" i="0" u="none" strike="noStrike" cap="all" spc="0" baseline="0">
          <a:ln>
            <a:noFill/>
          </a:ln>
          <a:solidFill>
            <a:srgbClr val="747676"/>
          </a:solidFill>
          <a:uFillTx/>
          <a:latin typeface="+mn-lt"/>
          <a:ea typeface="+mn-ea"/>
          <a:cs typeface="+mn-cs"/>
          <a:sym typeface="DIN Condensed"/>
        </a:defRPr>
      </a:lvl6pPr>
      <a:lvl7pPr marL="0" marR="0" indent="1446558" algn="l" defTabSz="410751" rtl="0" eaLnBrk="1" latinLnBrk="0" hangingPunct="1">
        <a:lnSpc>
          <a:spcPct val="100000"/>
        </a:lnSpc>
        <a:spcBef>
          <a:spcPts val="1617"/>
        </a:spcBef>
        <a:spcAft>
          <a:spcPts val="0"/>
        </a:spcAft>
        <a:buClrTx/>
        <a:buSzTx/>
        <a:buFontTx/>
        <a:buNone/>
        <a:tabLst/>
        <a:defRPr sz="3656" b="0" i="0" u="none" strike="noStrike" cap="all" spc="0" baseline="0">
          <a:ln>
            <a:noFill/>
          </a:ln>
          <a:solidFill>
            <a:srgbClr val="747676"/>
          </a:solidFill>
          <a:uFillTx/>
          <a:latin typeface="+mn-lt"/>
          <a:ea typeface="+mn-ea"/>
          <a:cs typeface="+mn-cs"/>
          <a:sym typeface="DIN Condensed"/>
        </a:defRPr>
      </a:lvl7pPr>
      <a:lvl8pPr marL="0" marR="0" indent="1687651" algn="l" defTabSz="410751" rtl="0" eaLnBrk="1" latinLnBrk="0" hangingPunct="1">
        <a:lnSpc>
          <a:spcPct val="100000"/>
        </a:lnSpc>
        <a:spcBef>
          <a:spcPts val="1617"/>
        </a:spcBef>
        <a:spcAft>
          <a:spcPts val="0"/>
        </a:spcAft>
        <a:buClrTx/>
        <a:buSzTx/>
        <a:buFontTx/>
        <a:buNone/>
        <a:tabLst/>
        <a:defRPr sz="3656" b="0" i="0" u="none" strike="noStrike" cap="all" spc="0" baseline="0">
          <a:ln>
            <a:noFill/>
          </a:ln>
          <a:solidFill>
            <a:srgbClr val="747676"/>
          </a:solidFill>
          <a:uFillTx/>
          <a:latin typeface="+mn-lt"/>
          <a:ea typeface="+mn-ea"/>
          <a:cs typeface="+mn-cs"/>
          <a:sym typeface="DIN Condensed"/>
        </a:defRPr>
      </a:lvl8pPr>
      <a:lvl9pPr marL="0" marR="0" indent="1928744" algn="l" defTabSz="410751" rtl="0" eaLnBrk="1" latinLnBrk="0" hangingPunct="1">
        <a:lnSpc>
          <a:spcPct val="100000"/>
        </a:lnSpc>
        <a:spcBef>
          <a:spcPts val="1617"/>
        </a:spcBef>
        <a:spcAft>
          <a:spcPts val="0"/>
        </a:spcAft>
        <a:buClrTx/>
        <a:buSzTx/>
        <a:buFontTx/>
        <a:buNone/>
        <a:tabLst/>
        <a:defRPr sz="3656" b="0" i="0" u="none" strike="noStrike" cap="all" spc="0" baseline="0">
          <a:ln>
            <a:noFill/>
          </a:ln>
          <a:solidFill>
            <a:srgbClr val="747676"/>
          </a:solidFill>
          <a:uFillTx/>
          <a:latin typeface="+mn-lt"/>
          <a:ea typeface="+mn-ea"/>
          <a:cs typeface="+mn-cs"/>
          <a:sym typeface="DIN Condensed"/>
        </a:defRPr>
      </a:lvl9pPr>
    </p:titleStyle>
    <p:bodyStyle>
      <a:lvl1pPr marL="330387" marR="0" indent="-330387" algn="l" defTabSz="410751" rtl="0" eaLnBrk="1" latinLnBrk="0" hangingPunct="1">
        <a:lnSpc>
          <a:spcPct val="100000"/>
        </a:lnSpc>
        <a:spcBef>
          <a:spcPts val="1266"/>
        </a:spcBef>
        <a:spcAft>
          <a:spcPts val="0"/>
        </a:spcAft>
        <a:buClrTx/>
        <a:buSzPct val="75000"/>
        <a:buFont typeface="Zapf Dingbats"/>
        <a:buChar char="➤"/>
        <a:tabLst/>
        <a:defRPr sz="2250" b="0" i="0" u="none" strike="noStrike" cap="none" spc="0" baseline="0">
          <a:ln>
            <a:noFill/>
          </a:ln>
          <a:solidFill>
            <a:srgbClr val="5C5C5C"/>
          </a:solidFill>
          <a:uFillTx/>
          <a:latin typeface="Iowan Old Style"/>
          <a:ea typeface="Iowan Old Style"/>
          <a:cs typeface="Iowan Old Style"/>
          <a:sym typeface="Iowan Old Style"/>
        </a:defRPr>
      </a:lvl1pPr>
      <a:lvl2pPr marL="660773" marR="0" indent="-330387" algn="l" defTabSz="410751" rtl="0" eaLnBrk="1" latinLnBrk="0" hangingPunct="1">
        <a:lnSpc>
          <a:spcPct val="100000"/>
        </a:lnSpc>
        <a:spcBef>
          <a:spcPts val="1266"/>
        </a:spcBef>
        <a:spcAft>
          <a:spcPts val="0"/>
        </a:spcAft>
        <a:buClrTx/>
        <a:buSzPct val="75000"/>
        <a:buFont typeface="Zapf Dingbats"/>
        <a:buChar char="➤"/>
        <a:tabLst/>
        <a:defRPr sz="2250" b="0" i="0" u="none" strike="noStrike" cap="none" spc="0" baseline="0">
          <a:ln>
            <a:noFill/>
          </a:ln>
          <a:solidFill>
            <a:srgbClr val="5C5C5C"/>
          </a:solidFill>
          <a:uFillTx/>
          <a:latin typeface="Iowan Old Style"/>
          <a:ea typeface="Iowan Old Style"/>
          <a:cs typeface="Iowan Old Style"/>
          <a:sym typeface="Iowan Old Style"/>
        </a:defRPr>
      </a:lvl2pPr>
      <a:lvl3pPr marL="991160" marR="0" indent="-330387" algn="l" defTabSz="410751" rtl="0" eaLnBrk="1" latinLnBrk="0" hangingPunct="1">
        <a:lnSpc>
          <a:spcPct val="100000"/>
        </a:lnSpc>
        <a:spcBef>
          <a:spcPts val="1266"/>
        </a:spcBef>
        <a:spcAft>
          <a:spcPts val="0"/>
        </a:spcAft>
        <a:buClrTx/>
        <a:buSzPct val="75000"/>
        <a:buFont typeface="Zapf Dingbats"/>
        <a:buChar char="➤"/>
        <a:tabLst/>
        <a:defRPr sz="2250" b="0" i="0" u="none" strike="noStrike" cap="none" spc="0" baseline="0">
          <a:ln>
            <a:noFill/>
          </a:ln>
          <a:solidFill>
            <a:srgbClr val="5C5C5C"/>
          </a:solidFill>
          <a:uFillTx/>
          <a:latin typeface="Iowan Old Style"/>
          <a:ea typeface="Iowan Old Style"/>
          <a:cs typeface="Iowan Old Style"/>
          <a:sym typeface="Iowan Old Style"/>
        </a:defRPr>
      </a:lvl3pPr>
      <a:lvl4pPr marL="1321547" marR="0" indent="-330387" algn="l" defTabSz="410751" rtl="0" eaLnBrk="1" latinLnBrk="0" hangingPunct="1">
        <a:lnSpc>
          <a:spcPct val="100000"/>
        </a:lnSpc>
        <a:spcBef>
          <a:spcPts val="1266"/>
        </a:spcBef>
        <a:spcAft>
          <a:spcPts val="0"/>
        </a:spcAft>
        <a:buClrTx/>
        <a:buSzPct val="75000"/>
        <a:buFont typeface="Zapf Dingbats"/>
        <a:buChar char="➤"/>
        <a:tabLst/>
        <a:defRPr sz="2250" b="0" i="0" u="none" strike="noStrike" cap="none" spc="0" baseline="0">
          <a:ln>
            <a:noFill/>
          </a:ln>
          <a:solidFill>
            <a:srgbClr val="5C5C5C"/>
          </a:solidFill>
          <a:uFillTx/>
          <a:latin typeface="Iowan Old Style"/>
          <a:ea typeface="Iowan Old Style"/>
          <a:cs typeface="Iowan Old Style"/>
          <a:sym typeface="Iowan Old Style"/>
        </a:defRPr>
      </a:lvl4pPr>
      <a:lvl5pPr marL="1651933" marR="0" indent="-330387" algn="l" defTabSz="410751" rtl="0" eaLnBrk="1" latinLnBrk="0" hangingPunct="1">
        <a:lnSpc>
          <a:spcPct val="100000"/>
        </a:lnSpc>
        <a:spcBef>
          <a:spcPts val="1266"/>
        </a:spcBef>
        <a:spcAft>
          <a:spcPts val="0"/>
        </a:spcAft>
        <a:buClrTx/>
        <a:buSzPct val="75000"/>
        <a:buFont typeface="Zapf Dingbats"/>
        <a:buChar char="➤"/>
        <a:tabLst/>
        <a:defRPr sz="2250" b="0" i="0" u="none" strike="noStrike" cap="none" spc="0" baseline="0">
          <a:ln>
            <a:noFill/>
          </a:ln>
          <a:solidFill>
            <a:srgbClr val="5C5C5C"/>
          </a:solidFill>
          <a:uFillTx/>
          <a:latin typeface="Iowan Old Style"/>
          <a:ea typeface="Iowan Old Style"/>
          <a:cs typeface="Iowan Old Style"/>
          <a:sym typeface="Iowan Old Style"/>
        </a:defRPr>
      </a:lvl5pPr>
      <a:lvl6pPr marL="1982320" marR="0" indent="-330387" algn="l" defTabSz="410751" rtl="0" eaLnBrk="1" latinLnBrk="0" hangingPunct="1">
        <a:lnSpc>
          <a:spcPct val="100000"/>
        </a:lnSpc>
        <a:spcBef>
          <a:spcPts val="1266"/>
        </a:spcBef>
        <a:spcAft>
          <a:spcPts val="0"/>
        </a:spcAft>
        <a:buClrTx/>
        <a:buSzPct val="75000"/>
        <a:buFont typeface="Zapf Dingbats"/>
        <a:buChar char="➤"/>
        <a:tabLst/>
        <a:defRPr sz="2250" b="0" i="0" u="none" strike="noStrike" cap="none" spc="0" baseline="0">
          <a:ln>
            <a:noFill/>
          </a:ln>
          <a:solidFill>
            <a:srgbClr val="5C5C5C"/>
          </a:solidFill>
          <a:uFillTx/>
          <a:latin typeface="Iowan Old Style"/>
          <a:ea typeface="Iowan Old Style"/>
          <a:cs typeface="Iowan Old Style"/>
          <a:sym typeface="Iowan Old Style"/>
        </a:defRPr>
      </a:lvl6pPr>
      <a:lvl7pPr marL="2312707" marR="0" indent="-330387" algn="l" defTabSz="410751" rtl="0" eaLnBrk="1" latinLnBrk="0" hangingPunct="1">
        <a:lnSpc>
          <a:spcPct val="100000"/>
        </a:lnSpc>
        <a:spcBef>
          <a:spcPts val="1266"/>
        </a:spcBef>
        <a:spcAft>
          <a:spcPts val="0"/>
        </a:spcAft>
        <a:buClrTx/>
        <a:buSzPct val="75000"/>
        <a:buFont typeface="Zapf Dingbats"/>
        <a:buChar char="➤"/>
        <a:tabLst/>
        <a:defRPr sz="2250" b="0" i="0" u="none" strike="noStrike" cap="none" spc="0" baseline="0">
          <a:ln>
            <a:noFill/>
          </a:ln>
          <a:solidFill>
            <a:srgbClr val="5C5C5C"/>
          </a:solidFill>
          <a:uFillTx/>
          <a:latin typeface="Iowan Old Style"/>
          <a:ea typeface="Iowan Old Style"/>
          <a:cs typeface="Iowan Old Style"/>
          <a:sym typeface="Iowan Old Style"/>
        </a:defRPr>
      </a:lvl7pPr>
      <a:lvl8pPr marL="2643094" marR="0" indent="-330387" algn="l" defTabSz="410751" rtl="0" eaLnBrk="1" latinLnBrk="0" hangingPunct="1">
        <a:lnSpc>
          <a:spcPct val="100000"/>
        </a:lnSpc>
        <a:spcBef>
          <a:spcPts val="1266"/>
        </a:spcBef>
        <a:spcAft>
          <a:spcPts val="0"/>
        </a:spcAft>
        <a:buClrTx/>
        <a:buSzPct val="75000"/>
        <a:buFont typeface="Zapf Dingbats"/>
        <a:buChar char="➤"/>
        <a:tabLst/>
        <a:defRPr sz="2250" b="0" i="0" u="none" strike="noStrike" cap="none" spc="0" baseline="0">
          <a:ln>
            <a:noFill/>
          </a:ln>
          <a:solidFill>
            <a:srgbClr val="5C5C5C"/>
          </a:solidFill>
          <a:uFillTx/>
          <a:latin typeface="Iowan Old Style"/>
          <a:ea typeface="Iowan Old Style"/>
          <a:cs typeface="Iowan Old Style"/>
          <a:sym typeface="Iowan Old Style"/>
        </a:defRPr>
      </a:lvl8pPr>
      <a:lvl9pPr marL="2973480" marR="0" indent="-330387" algn="l" defTabSz="410751" rtl="0" eaLnBrk="1" latinLnBrk="0" hangingPunct="1">
        <a:lnSpc>
          <a:spcPct val="100000"/>
        </a:lnSpc>
        <a:spcBef>
          <a:spcPts val="1266"/>
        </a:spcBef>
        <a:spcAft>
          <a:spcPts val="0"/>
        </a:spcAft>
        <a:buClrTx/>
        <a:buSzPct val="75000"/>
        <a:buFont typeface="Zapf Dingbats"/>
        <a:buChar char="➤"/>
        <a:tabLst/>
        <a:defRPr sz="2250" b="0" i="0" u="none" strike="noStrike" cap="none" spc="0" baseline="0">
          <a:ln>
            <a:noFill/>
          </a:ln>
          <a:solidFill>
            <a:srgbClr val="5C5C5C"/>
          </a:solidFill>
          <a:uFillTx/>
          <a:latin typeface="Iowan Old Style"/>
          <a:ea typeface="Iowan Old Style"/>
          <a:cs typeface="Iowan Old Style"/>
          <a:sym typeface="Iowan Old Style"/>
        </a:defRPr>
      </a:lvl9pPr>
    </p:bodyStyle>
    <p:otherStyle>
      <a:lvl1pPr marL="0" marR="0" indent="0" algn="r" defTabSz="410751" eaLnBrk="1" latinLnBrk="0" hangingPunct="1">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DIN Alternate"/>
        </a:defRPr>
      </a:lvl1pPr>
      <a:lvl2pPr marL="0" marR="0" indent="160729" algn="r" defTabSz="410751" eaLnBrk="1" latinLnBrk="0" hangingPunct="1">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DIN Alternate"/>
        </a:defRPr>
      </a:lvl2pPr>
      <a:lvl3pPr marL="0" marR="0" indent="321457" algn="r" defTabSz="410751" eaLnBrk="1" latinLnBrk="0" hangingPunct="1">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DIN Alternate"/>
        </a:defRPr>
      </a:lvl3pPr>
      <a:lvl4pPr marL="0" marR="0" indent="482186" algn="r" defTabSz="410751" eaLnBrk="1" latinLnBrk="0" hangingPunct="1">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DIN Alternate"/>
        </a:defRPr>
      </a:lvl4pPr>
      <a:lvl5pPr marL="0" marR="0" indent="642915" algn="r" defTabSz="410751" eaLnBrk="1" latinLnBrk="0" hangingPunct="1">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DIN Alternate"/>
        </a:defRPr>
      </a:lvl5pPr>
      <a:lvl6pPr marL="0" marR="0" indent="803643" algn="r" defTabSz="410751" eaLnBrk="1" latinLnBrk="0" hangingPunct="1">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DIN Alternate"/>
        </a:defRPr>
      </a:lvl6pPr>
      <a:lvl7pPr marL="0" marR="0" indent="964372" algn="r" defTabSz="410751" eaLnBrk="1" latinLnBrk="0" hangingPunct="1">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DIN Alternate"/>
        </a:defRPr>
      </a:lvl7pPr>
      <a:lvl8pPr marL="0" marR="0" indent="1125101" algn="r" defTabSz="410751" eaLnBrk="1" latinLnBrk="0" hangingPunct="1">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DIN Alternate"/>
        </a:defRPr>
      </a:lvl8pPr>
      <a:lvl9pPr marL="0" marR="0" indent="1285829" algn="r" defTabSz="410751" eaLnBrk="1" latinLnBrk="0" hangingPunct="1">
        <a:lnSpc>
          <a:spcPct val="100000"/>
        </a:lnSpc>
        <a:spcBef>
          <a:spcPts val="0"/>
        </a:spcBef>
        <a:spcAft>
          <a:spcPts val="0"/>
        </a:spcAft>
        <a:buClrTx/>
        <a:buSzTx/>
        <a:buFontTx/>
        <a:buNone/>
        <a:tabLst/>
        <a:defRPr sz="1125" b="0" i="0" u="none" strike="noStrike" cap="none" spc="0" baseline="0">
          <a:ln>
            <a:noFill/>
          </a:ln>
          <a:solidFill>
            <a:schemeClr val="tx1"/>
          </a:solidFill>
          <a:uFillTx/>
          <a:latin typeface="+mn-lt"/>
          <a:ea typeface="+mn-ea"/>
          <a:cs typeface="+mn-cs"/>
          <a:sym typeface="DIN Alternat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127.0.0.1:8080/admin"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127.0.0.1:8080/api/hello"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7" Type="http://schemas.openxmlformats.org/officeDocument/2006/relationships/hyperlink" Target="https://www.postman.com/downloads/"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docs.python.org/zh-cn/3.6/using/unix.html" TargetMode="External"/><Relationship Id="rId5" Type="http://schemas.openxmlformats.org/officeDocument/2006/relationships/hyperlink" Target="https://docs.python.org/zh-cn/3.6/using/mac.html" TargetMode="External"/><Relationship Id="rId4" Type="http://schemas.openxmlformats.org/officeDocument/2006/relationships/hyperlink" Target="https://docs.python.org/zh-cn/3.6/using/windows.html#windows-full"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991D6-601E-4F80-9EA7-11AD13FB0AC4}"/>
              </a:ext>
            </a:extLst>
          </p:cNvPr>
          <p:cNvSpPr>
            <a:spLocks noGrp="1"/>
          </p:cNvSpPr>
          <p:nvPr>
            <p:ph type="ctrTitle"/>
          </p:nvPr>
        </p:nvSpPr>
        <p:spPr/>
        <p:txBody>
          <a:bodyPr/>
          <a:lstStyle/>
          <a:p>
            <a:r>
              <a:rPr lang="zh-CN" altLang="en-US" dirty="0"/>
              <a:t>后端小作业相关介绍</a:t>
            </a:r>
          </a:p>
        </p:txBody>
      </p:sp>
      <p:sp>
        <p:nvSpPr>
          <p:cNvPr id="3" name="副标题 2">
            <a:extLst>
              <a:ext uri="{FF2B5EF4-FFF2-40B4-BE49-F238E27FC236}">
                <a16:creationId xmlns:a16="http://schemas.microsoft.com/office/drawing/2014/main" id="{5993BFB1-B376-4AB3-BB8C-EE81AF2E90A8}"/>
              </a:ext>
            </a:extLst>
          </p:cNvPr>
          <p:cNvSpPr>
            <a:spLocks noGrp="1"/>
          </p:cNvSpPr>
          <p:nvPr>
            <p:ph type="subTitle" idx="1"/>
          </p:nvPr>
        </p:nvSpPr>
        <p:spPr/>
        <p:txBody>
          <a:bodyPr/>
          <a:lstStyle/>
          <a:p>
            <a:r>
              <a:rPr lang="zh-CN" altLang="en-US" dirty="0"/>
              <a:t>软件工程</a:t>
            </a:r>
            <a:r>
              <a:rPr lang="en-US" altLang="zh-CN" dirty="0"/>
              <a:t>2021</a:t>
            </a:r>
            <a:r>
              <a:rPr lang="zh-CN" altLang="en-US" dirty="0"/>
              <a:t>春</a:t>
            </a:r>
          </a:p>
        </p:txBody>
      </p:sp>
    </p:spTree>
    <p:extLst>
      <p:ext uri="{BB962C8B-B14F-4D97-AF65-F5344CB8AC3E}">
        <p14:creationId xmlns:p14="http://schemas.microsoft.com/office/powerpoint/2010/main" val="39669081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9828D9-D115-1649-871E-4B9C38EEEBFB}"/>
              </a:ext>
            </a:extLst>
          </p:cNvPr>
          <p:cNvSpPr>
            <a:spLocks noGrp="1"/>
          </p:cNvSpPr>
          <p:nvPr>
            <p:ph type="title"/>
          </p:nvPr>
        </p:nvSpPr>
        <p:spPr/>
        <p:txBody>
          <a:bodyPr/>
          <a:lstStyle/>
          <a:p>
            <a:r>
              <a:rPr lang="en" altLang="zh-CN" dirty="0"/>
              <a:t>Web</a:t>
            </a:r>
            <a:r>
              <a:rPr lang="zh-CN" altLang="en-US" dirty="0"/>
              <a:t>框架</a:t>
            </a:r>
            <a:endParaRPr kumimoji="1" lang="zh-CN" altLang="en-US" dirty="0"/>
          </a:p>
        </p:txBody>
      </p:sp>
      <p:sp>
        <p:nvSpPr>
          <p:cNvPr id="3" name="内容占位符 2">
            <a:extLst>
              <a:ext uri="{FF2B5EF4-FFF2-40B4-BE49-F238E27FC236}">
                <a16:creationId xmlns:a16="http://schemas.microsoft.com/office/drawing/2014/main" id="{FC9C229B-434A-EC44-B226-2350B9649551}"/>
              </a:ext>
            </a:extLst>
          </p:cNvPr>
          <p:cNvSpPr>
            <a:spLocks noGrp="1"/>
          </p:cNvSpPr>
          <p:nvPr>
            <p:ph idx="1"/>
          </p:nvPr>
        </p:nvSpPr>
        <p:spPr/>
        <p:txBody>
          <a:bodyPr/>
          <a:lstStyle/>
          <a:p>
            <a:pPr marL="0" indent="0">
              <a:buNone/>
            </a:pPr>
            <a:r>
              <a:rPr lang="en-US" altLang="zh-CN" dirty="0"/>
              <a:t>Web</a:t>
            </a:r>
            <a:r>
              <a:rPr lang="zh-CN" altLang="en-US" dirty="0"/>
              <a:t>框架的意义：简化</a:t>
            </a:r>
            <a:r>
              <a:rPr lang="en-US" altLang="zh-CN" dirty="0"/>
              <a:t>Web</a:t>
            </a:r>
            <a:r>
              <a:rPr lang="zh-CN" altLang="en-US" dirty="0"/>
              <a:t>应用开发</a:t>
            </a:r>
            <a:endParaRPr lang="en-US" altLang="zh-CN" dirty="0"/>
          </a:p>
          <a:p>
            <a:pPr marL="0" indent="0">
              <a:buNone/>
            </a:pPr>
            <a:endParaRPr lang="en-US" altLang="zh-CN" dirty="0"/>
          </a:p>
          <a:p>
            <a:r>
              <a:rPr lang="zh-CN" altLang="en-US" dirty="0"/>
              <a:t>实现</a:t>
            </a:r>
            <a:r>
              <a:rPr lang="en" altLang="zh-CN" dirty="0"/>
              <a:t>HTTP</a:t>
            </a:r>
            <a:r>
              <a:rPr lang="zh-CN" altLang="en-US" dirty="0"/>
              <a:t>协议及其更底层协议（如今常常还包括</a:t>
            </a:r>
            <a:r>
              <a:rPr lang="en" altLang="zh-CN" dirty="0"/>
              <a:t>WebSocket</a:t>
            </a:r>
            <a:r>
              <a:rPr lang="zh-CN" altLang="en" dirty="0"/>
              <a:t>）</a:t>
            </a:r>
          </a:p>
          <a:p>
            <a:r>
              <a:rPr lang="zh-CN" altLang="en-US" dirty="0"/>
              <a:t>实现</a:t>
            </a:r>
            <a:r>
              <a:rPr lang="en-US" altLang="zh-CN" dirty="0"/>
              <a:t>URL</a:t>
            </a:r>
            <a:r>
              <a:rPr lang="zh-CN" altLang="en-US" dirty="0"/>
              <a:t>解析</a:t>
            </a:r>
            <a:endParaRPr lang="en-US" altLang="zh-CN" dirty="0"/>
          </a:p>
          <a:p>
            <a:r>
              <a:rPr lang="zh-CN" altLang="en-US" dirty="0"/>
              <a:t>实现对数据库的常见操作</a:t>
            </a:r>
          </a:p>
          <a:p>
            <a:r>
              <a:rPr lang="zh-CN" altLang="en-US" dirty="0"/>
              <a:t>实现高并发或高可用的处理（多线程、多进程、集群）</a:t>
            </a:r>
          </a:p>
          <a:p>
            <a:r>
              <a:rPr lang="zh-CN" altLang="en-US" dirty="0"/>
              <a:t>对配置、发布、部署、维护操作的集成和简化</a:t>
            </a:r>
            <a:endParaRPr lang="en-US" altLang="zh-CN" dirty="0"/>
          </a:p>
        </p:txBody>
      </p:sp>
    </p:spTree>
    <p:extLst>
      <p:ext uri="{BB962C8B-B14F-4D97-AF65-F5344CB8AC3E}">
        <p14:creationId xmlns:p14="http://schemas.microsoft.com/office/powerpoint/2010/main" val="1539888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F1E264-82CC-0843-8FC8-89109672DB3E}"/>
              </a:ext>
            </a:extLst>
          </p:cNvPr>
          <p:cNvSpPr>
            <a:spLocks noGrp="1"/>
          </p:cNvSpPr>
          <p:nvPr>
            <p:ph type="title"/>
          </p:nvPr>
        </p:nvSpPr>
        <p:spPr/>
        <p:txBody>
          <a:bodyPr/>
          <a:lstStyle/>
          <a:p>
            <a:r>
              <a:rPr lang="en-US" altLang="zh-CN" dirty="0"/>
              <a:t>MVC</a:t>
            </a:r>
            <a:r>
              <a:rPr lang="zh-CN" altLang="en-US" dirty="0"/>
              <a:t>架构</a:t>
            </a:r>
            <a:endParaRPr kumimoji="1" lang="zh-CN" altLang="en-US" dirty="0"/>
          </a:p>
        </p:txBody>
      </p:sp>
      <p:sp>
        <p:nvSpPr>
          <p:cNvPr id="3" name="内容占位符 2">
            <a:extLst>
              <a:ext uri="{FF2B5EF4-FFF2-40B4-BE49-F238E27FC236}">
                <a16:creationId xmlns:a16="http://schemas.microsoft.com/office/drawing/2014/main" id="{F31619FA-819A-414B-8E22-F4B616BAC9E4}"/>
              </a:ext>
            </a:extLst>
          </p:cNvPr>
          <p:cNvSpPr>
            <a:spLocks noGrp="1"/>
          </p:cNvSpPr>
          <p:nvPr>
            <p:ph idx="1"/>
          </p:nvPr>
        </p:nvSpPr>
        <p:spPr/>
        <p:txBody>
          <a:bodyPr>
            <a:normAutofit/>
          </a:bodyPr>
          <a:lstStyle/>
          <a:p>
            <a:r>
              <a:rPr lang="en" altLang="zh-CN" dirty="0"/>
              <a:t>Model</a:t>
            </a:r>
            <a:r>
              <a:rPr lang="zh-CN" altLang="en" dirty="0"/>
              <a:t>，</a:t>
            </a:r>
            <a:r>
              <a:rPr lang="zh-CN" altLang="en-US" dirty="0"/>
              <a:t>封装了对数据库等持久化数据的访问操作</a:t>
            </a:r>
            <a:endParaRPr lang="en-US" altLang="zh-CN" dirty="0"/>
          </a:p>
          <a:p>
            <a:r>
              <a:rPr lang="en" altLang="zh-CN" dirty="0"/>
              <a:t>View</a:t>
            </a:r>
            <a:r>
              <a:rPr lang="zh-CN" altLang="en" dirty="0"/>
              <a:t>，</a:t>
            </a:r>
            <a:r>
              <a:rPr lang="zh-CN" altLang="en-US" dirty="0"/>
              <a:t>封装了</a:t>
            </a:r>
            <a:r>
              <a:rPr lang="en" altLang="zh-CN" dirty="0"/>
              <a:t>HTML</a:t>
            </a:r>
            <a:r>
              <a:rPr lang="zh-CN" altLang="en" dirty="0"/>
              <a:t>、</a:t>
            </a:r>
            <a:r>
              <a:rPr lang="en" altLang="zh-CN" dirty="0"/>
              <a:t>CSS</a:t>
            </a:r>
            <a:r>
              <a:rPr lang="zh-CN" altLang="en" dirty="0"/>
              <a:t>、</a:t>
            </a:r>
            <a:r>
              <a:rPr lang="en" altLang="zh-CN" dirty="0"/>
              <a:t>JS</a:t>
            </a:r>
            <a:r>
              <a:rPr lang="zh-CN" altLang="en-US" dirty="0"/>
              <a:t>等前端所需的文件</a:t>
            </a:r>
          </a:p>
          <a:p>
            <a:r>
              <a:rPr lang="en" altLang="zh-CN" dirty="0"/>
              <a:t>Controller</a:t>
            </a:r>
            <a:r>
              <a:rPr lang="zh-CN" altLang="en" dirty="0"/>
              <a:t>，</a:t>
            </a:r>
            <a:r>
              <a:rPr lang="zh-CN" altLang="en-US" dirty="0"/>
              <a:t>负责接受、处理并响应用户的请求</a:t>
            </a:r>
          </a:p>
          <a:p>
            <a:endParaRPr kumimoji="1" lang="zh-CN" altLang="en-US" dirty="0"/>
          </a:p>
        </p:txBody>
      </p:sp>
      <p:sp>
        <p:nvSpPr>
          <p:cNvPr id="4" name="矩形 3">
            <a:extLst>
              <a:ext uri="{FF2B5EF4-FFF2-40B4-BE49-F238E27FC236}">
                <a16:creationId xmlns:a16="http://schemas.microsoft.com/office/drawing/2014/main" id="{FCB554F3-F484-5A41-87EC-64E2E1E07126}"/>
              </a:ext>
            </a:extLst>
          </p:cNvPr>
          <p:cNvSpPr/>
          <p:nvPr/>
        </p:nvSpPr>
        <p:spPr>
          <a:xfrm>
            <a:off x="7023100" y="3474244"/>
            <a:ext cx="2235200" cy="10541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3200" dirty="0"/>
              <a:t>View</a:t>
            </a:r>
            <a:endParaRPr kumimoji="1" lang="zh-CN" altLang="en-US" sz="3200" dirty="0"/>
          </a:p>
        </p:txBody>
      </p:sp>
      <p:sp>
        <p:nvSpPr>
          <p:cNvPr id="5" name="矩形 4">
            <a:extLst>
              <a:ext uri="{FF2B5EF4-FFF2-40B4-BE49-F238E27FC236}">
                <a16:creationId xmlns:a16="http://schemas.microsoft.com/office/drawing/2014/main" id="{56DF01C7-F4AC-7749-A13F-A2F3E22D9581}"/>
              </a:ext>
            </a:extLst>
          </p:cNvPr>
          <p:cNvSpPr/>
          <p:nvPr/>
        </p:nvSpPr>
        <p:spPr>
          <a:xfrm>
            <a:off x="2997200" y="4460765"/>
            <a:ext cx="2235200" cy="10541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3200" dirty="0"/>
              <a:t>Controller</a:t>
            </a:r>
            <a:endParaRPr kumimoji="1" lang="zh-CN" altLang="en-US" sz="3200" dirty="0"/>
          </a:p>
        </p:txBody>
      </p:sp>
      <p:sp>
        <p:nvSpPr>
          <p:cNvPr id="6" name="矩形 5">
            <a:extLst>
              <a:ext uri="{FF2B5EF4-FFF2-40B4-BE49-F238E27FC236}">
                <a16:creationId xmlns:a16="http://schemas.microsoft.com/office/drawing/2014/main" id="{AF0B6BE7-DF86-EE48-9B95-A13C3C728E34}"/>
              </a:ext>
            </a:extLst>
          </p:cNvPr>
          <p:cNvSpPr/>
          <p:nvPr/>
        </p:nvSpPr>
        <p:spPr>
          <a:xfrm>
            <a:off x="7023100" y="5514865"/>
            <a:ext cx="2235200" cy="10541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3200" dirty="0"/>
              <a:t>Model</a:t>
            </a:r>
            <a:endParaRPr kumimoji="1" lang="zh-CN" altLang="en-US" sz="3200" dirty="0"/>
          </a:p>
        </p:txBody>
      </p:sp>
      <p:cxnSp>
        <p:nvCxnSpPr>
          <p:cNvPr id="8" name="直线箭头连接符 7">
            <a:extLst>
              <a:ext uri="{FF2B5EF4-FFF2-40B4-BE49-F238E27FC236}">
                <a16:creationId xmlns:a16="http://schemas.microsoft.com/office/drawing/2014/main" id="{628FDA23-5391-DD46-AA99-9FD557553656}"/>
              </a:ext>
            </a:extLst>
          </p:cNvPr>
          <p:cNvCxnSpPr>
            <a:endCxn id="6" idx="1"/>
          </p:cNvCxnSpPr>
          <p:nvPr/>
        </p:nvCxnSpPr>
        <p:spPr>
          <a:xfrm>
            <a:off x="5232400" y="5283200"/>
            <a:ext cx="1790700" cy="758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线箭头连接符 9">
            <a:extLst>
              <a:ext uri="{FF2B5EF4-FFF2-40B4-BE49-F238E27FC236}">
                <a16:creationId xmlns:a16="http://schemas.microsoft.com/office/drawing/2014/main" id="{51A7BBB4-49E2-7C4D-9DFE-0AB4E2830D78}"/>
              </a:ext>
            </a:extLst>
          </p:cNvPr>
          <p:cNvCxnSpPr>
            <a:stCxn id="4" idx="1"/>
          </p:cNvCxnSpPr>
          <p:nvPr/>
        </p:nvCxnSpPr>
        <p:spPr>
          <a:xfrm flipH="1">
            <a:off x="5232400" y="4001294"/>
            <a:ext cx="1790700" cy="7866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429EACEE-6888-A043-9ECA-BEF88364BCFF}"/>
              </a:ext>
            </a:extLst>
          </p:cNvPr>
          <p:cNvCxnSpPr>
            <a:cxnSpLocks/>
            <a:endCxn id="5" idx="1"/>
          </p:cNvCxnSpPr>
          <p:nvPr/>
        </p:nvCxnSpPr>
        <p:spPr>
          <a:xfrm>
            <a:off x="1041400" y="4987815"/>
            <a:ext cx="1955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BF97A654-1EDE-1540-A201-2C5787791597}"/>
              </a:ext>
            </a:extLst>
          </p:cNvPr>
          <p:cNvSpPr txBox="1"/>
          <p:nvPr/>
        </p:nvSpPr>
        <p:spPr>
          <a:xfrm>
            <a:off x="1366050" y="4618483"/>
            <a:ext cx="1173719" cy="369332"/>
          </a:xfrm>
          <a:prstGeom prst="rect">
            <a:avLst/>
          </a:prstGeom>
          <a:noFill/>
        </p:spPr>
        <p:txBody>
          <a:bodyPr wrap="none" rtlCol="0">
            <a:spAutoFit/>
          </a:bodyPr>
          <a:lstStyle/>
          <a:p>
            <a:r>
              <a:rPr kumimoji="1" lang="en-US" altLang="zh-CN" dirty="0"/>
              <a:t>HTTP</a:t>
            </a:r>
            <a:r>
              <a:rPr kumimoji="1" lang="zh-CN" altLang="en-US" dirty="0"/>
              <a:t>请求</a:t>
            </a:r>
          </a:p>
        </p:txBody>
      </p:sp>
      <p:sp>
        <p:nvSpPr>
          <p:cNvPr id="15" name="文本框 14">
            <a:extLst>
              <a:ext uri="{FF2B5EF4-FFF2-40B4-BE49-F238E27FC236}">
                <a16:creationId xmlns:a16="http://schemas.microsoft.com/office/drawing/2014/main" id="{A1A95C48-0801-B44A-A104-039CEF6530C4}"/>
              </a:ext>
            </a:extLst>
          </p:cNvPr>
          <p:cNvSpPr txBox="1"/>
          <p:nvPr/>
        </p:nvSpPr>
        <p:spPr>
          <a:xfrm rot="1420274">
            <a:off x="5458336" y="5275487"/>
            <a:ext cx="1338828" cy="369332"/>
          </a:xfrm>
          <a:prstGeom prst="rect">
            <a:avLst/>
          </a:prstGeom>
          <a:noFill/>
        </p:spPr>
        <p:txBody>
          <a:bodyPr wrap="none" rtlCol="0">
            <a:spAutoFit/>
          </a:bodyPr>
          <a:lstStyle/>
          <a:p>
            <a:r>
              <a:rPr kumimoji="1" lang="zh-CN" altLang="en-US" dirty="0"/>
              <a:t>访问数据库</a:t>
            </a:r>
          </a:p>
        </p:txBody>
      </p:sp>
      <p:sp>
        <p:nvSpPr>
          <p:cNvPr id="16" name="文本框 15">
            <a:extLst>
              <a:ext uri="{FF2B5EF4-FFF2-40B4-BE49-F238E27FC236}">
                <a16:creationId xmlns:a16="http://schemas.microsoft.com/office/drawing/2014/main" id="{B251519D-ED7F-A74D-8362-936D09FD2659}"/>
              </a:ext>
            </a:extLst>
          </p:cNvPr>
          <p:cNvSpPr txBox="1"/>
          <p:nvPr/>
        </p:nvSpPr>
        <p:spPr>
          <a:xfrm rot="20112462">
            <a:off x="5573752" y="3989626"/>
            <a:ext cx="1107996" cy="369332"/>
          </a:xfrm>
          <a:prstGeom prst="rect">
            <a:avLst/>
          </a:prstGeom>
          <a:noFill/>
        </p:spPr>
        <p:txBody>
          <a:bodyPr wrap="none" rtlCol="0">
            <a:spAutoFit/>
          </a:bodyPr>
          <a:lstStyle/>
          <a:p>
            <a:r>
              <a:rPr kumimoji="1" lang="zh-CN" altLang="en-US" dirty="0"/>
              <a:t>前端样式</a:t>
            </a:r>
          </a:p>
        </p:txBody>
      </p:sp>
    </p:spTree>
    <p:extLst>
      <p:ext uri="{BB962C8B-B14F-4D97-AF65-F5344CB8AC3E}">
        <p14:creationId xmlns:p14="http://schemas.microsoft.com/office/powerpoint/2010/main" val="1805655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DB1875-3A25-5048-BE9C-AE054F3D3FCD}"/>
              </a:ext>
            </a:extLst>
          </p:cNvPr>
          <p:cNvSpPr>
            <a:spLocks noGrp="1"/>
          </p:cNvSpPr>
          <p:nvPr>
            <p:ph type="title"/>
          </p:nvPr>
        </p:nvSpPr>
        <p:spPr/>
        <p:txBody>
          <a:bodyPr/>
          <a:lstStyle/>
          <a:p>
            <a:r>
              <a:rPr kumimoji="1" lang="zh-CN" altLang="en-US" dirty="0"/>
              <a:t>为什么是</a:t>
            </a:r>
            <a:r>
              <a:rPr lang="en" altLang="zh-CN" dirty="0"/>
              <a:t>Django</a:t>
            </a:r>
            <a:endParaRPr kumimoji="1" lang="zh-CN" altLang="en-US" dirty="0"/>
          </a:p>
        </p:txBody>
      </p:sp>
      <p:sp>
        <p:nvSpPr>
          <p:cNvPr id="3" name="内容占位符 2">
            <a:extLst>
              <a:ext uri="{FF2B5EF4-FFF2-40B4-BE49-F238E27FC236}">
                <a16:creationId xmlns:a16="http://schemas.microsoft.com/office/drawing/2014/main" id="{60C88CCF-D36A-394B-97F5-2D627B1F4F76}"/>
              </a:ext>
            </a:extLst>
          </p:cNvPr>
          <p:cNvSpPr>
            <a:spLocks noGrp="1"/>
          </p:cNvSpPr>
          <p:nvPr>
            <p:ph idx="1"/>
          </p:nvPr>
        </p:nvSpPr>
        <p:spPr/>
        <p:txBody>
          <a:bodyPr/>
          <a:lstStyle/>
          <a:p>
            <a:r>
              <a:rPr lang="en" altLang="zh-CN" dirty="0"/>
              <a:t>Django</a:t>
            </a:r>
            <a:r>
              <a:rPr lang="zh-CN" altLang="en-US" dirty="0"/>
              <a:t>是一个极具代表性的重量级</a:t>
            </a:r>
            <a:r>
              <a:rPr lang="en" altLang="zh-CN" dirty="0"/>
              <a:t>Web</a:t>
            </a:r>
            <a:r>
              <a:rPr lang="zh-CN" altLang="en-US" dirty="0"/>
              <a:t>框架</a:t>
            </a:r>
          </a:p>
          <a:p>
            <a:pPr lvl="1"/>
            <a:r>
              <a:rPr lang="zh-CN" altLang="en-US" dirty="0"/>
              <a:t>根据调查，大家比较熟悉</a:t>
            </a:r>
            <a:r>
              <a:rPr lang="en" altLang="zh-CN" dirty="0"/>
              <a:t>Python</a:t>
            </a:r>
            <a:r>
              <a:rPr lang="zh-CN" altLang="en-US" dirty="0"/>
              <a:t>和</a:t>
            </a:r>
            <a:r>
              <a:rPr lang="en" altLang="zh-CN" dirty="0"/>
              <a:t>C++</a:t>
            </a:r>
            <a:endParaRPr lang="en-US" altLang="zh-CN" dirty="0"/>
          </a:p>
          <a:p>
            <a:pPr lvl="1"/>
            <a:r>
              <a:rPr lang="zh-CN" altLang="en-US" dirty="0"/>
              <a:t>大家可能已经接触过</a:t>
            </a:r>
            <a:r>
              <a:rPr lang="en" altLang="zh-CN" dirty="0"/>
              <a:t>Django</a:t>
            </a:r>
            <a:r>
              <a:rPr lang="zh-CN" altLang="en-US" dirty="0"/>
              <a:t>框架</a:t>
            </a:r>
          </a:p>
          <a:p>
            <a:pPr lvl="1"/>
            <a:r>
              <a:rPr lang="zh-CN" altLang="en" dirty="0"/>
              <a:t>作为一个</a:t>
            </a:r>
            <a:r>
              <a:rPr lang="zh-CN" altLang="en-US" dirty="0"/>
              <a:t>比较流行的框架，大家可以搜索到大部分技术问题的解决方案</a:t>
            </a:r>
          </a:p>
          <a:p>
            <a:r>
              <a:rPr lang="zh-CN" altLang="en-US" dirty="0"/>
              <a:t>小作业使用</a:t>
            </a:r>
            <a:r>
              <a:rPr lang="en" altLang="zh-CN" dirty="0"/>
              <a:t>Django</a:t>
            </a:r>
            <a:r>
              <a:rPr lang="zh-CN" altLang="en-US" dirty="0"/>
              <a:t>并不意味着在大作业中同样要求使用</a:t>
            </a:r>
            <a:r>
              <a:rPr lang="en" altLang="zh-CN" dirty="0"/>
              <a:t>Django</a:t>
            </a:r>
            <a:endParaRPr kumimoji="1" lang="zh-CN" altLang="en-US" dirty="0"/>
          </a:p>
        </p:txBody>
      </p:sp>
    </p:spTree>
    <p:extLst>
      <p:ext uri="{BB962C8B-B14F-4D97-AF65-F5344CB8AC3E}">
        <p14:creationId xmlns:p14="http://schemas.microsoft.com/office/powerpoint/2010/main" val="13425885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3F3822-C3C6-BA49-8A3C-8A724D5C0746}"/>
              </a:ext>
            </a:extLst>
          </p:cNvPr>
          <p:cNvSpPr>
            <a:spLocks noGrp="1"/>
          </p:cNvSpPr>
          <p:nvPr>
            <p:ph type="title"/>
          </p:nvPr>
        </p:nvSpPr>
        <p:spPr/>
        <p:txBody>
          <a:bodyPr/>
          <a:lstStyle/>
          <a:p>
            <a:r>
              <a:rPr lang="en" altLang="zh-CN" dirty="0"/>
              <a:t>Django</a:t>
            </a:r>
            <a:r>
              <a:rPr lang="zh-CN" altLang="en-US" dirty="0"/>
              <a:t>的</a:t>
            </a:r>
            <a:r>
              <a:rPr lang="en" altLang="zh-CN" dirty="0"/>
              <a:t>MVT</a:t>
            </a:r>
            <a:r>
              <a:rPr lang="zh-CN" altLang="en" dirty="0"/>
              <a:t>架构</a:t>
            </a:r>
            <a:endParaRPr kumimoji="1" lang="zh-CN" altLang="en-US" dirty="0"/>
          </a:p>
        </p:txBody>
      </p:sp>
      <p:sp>
        <p:nvSpPr>
          <p:cNvPr id="3" name="内容占位符 2">
            <a:extLst>
              <a:ext uri="{FF2B5EF4-FFF2-40B4-BE49-F238E27FC236}">
                <a16:creationId xmlns:a16="http://schemas.microsoft.com/office/drawing/2014/main" id="{4C8B1DEF-B7C1-4F43-880C-A6AD9B886004}"/>
              </a:ext>
            </a:extLst>
          </p:cNvPr>
          <p:cNvSpPr>
            <a:spLocks noGrp="1"/>
          </p:cNvSpPr>
          <p:nvPr>
            <p:ph idx="1"/>
          </p:nvPr>
        </p:nvSpPr>
        <p:spPr/>
        <p:txBody>
          <a:bodyPr/>
          <a:lstStyle/>
          <a:p>
            <a:r>
              <a:rPr lang="en" altLang="zh-CN" dirty="0"/>
              <a:t>Model</a:t>
            </a:r>
            <a:r>
              <a:rPr lang="zh-CN" altLang="en" dirty="0"/>
              <a:t>，</a:t>
            </a:r>
            <a:r>
              <a:rPr lang="zh-CN" altLang="en-US" dirty="0"/>
              <a:t>与</a:t>
            </a:r>
            <a:r>
              <a:rPr lang="en" altLang="zh-CN" dirty="0"/>
              <a:t>MVC</a:t>
            </a:r>
            <a:r>
              <a:rPr lang="zh-CN" altLang="en-US" dirty="0"/>
              <a:t>中的</a:t>
            </a:r>
            <a:r>
              <a:rPr lang="en" altLang="zh-CN" dirty="0"/>
              <a:t>Model</a:t>
            </a:r>
            <a:r>
              <a:rPr lang="zh-CN" altLang="en-US" dirty="0"/>
              <a:t>相同</a:t>
            </a:r>
          </a:p>
          <a:p>
            <a:r>
              <a:rPr lang="en" altLang="zh-CN" dirty="0"/>
              <a:t>View</a:t>
            </a:r>
            <a:r>
              <a:rPr lang="zh-CN" altLang="en" dirty="0"/>
              <a:t>，</a:t>
            </a:r>
            <a:r>
              <a:rPr lang="zh-CN" altLang="en-US" dirty="0"/>
              <a:t>类似于</a:t>
            </a:r>
            <a:r>
              <a:rPr lang="en" altLang="zh-CN" dirty="0"/>
              <a:t>MVC</a:t>
            </a:r>
            <a:r>
              <a:rPr lang="zh-CN" altLang="en-US" dirty="0"/>
              <a:t>中的</a:t>
            </a:r>
            <a:r>
              <a:rPr lang="en" altLang="zh-CN" dirty="0"/>
              <a:t>Controller</a:t>
            </a:r>
            <a:r>
              <a:rPr lang="zh-CN" altLang="en" dirty="0"/>
              <a:t>，</a:t>
            </a:r>
            <a:r>
              <a:rPr lang="zh-CN" altLang="en-US" dirty="0"/>
              <a:t>负责处理并响应请求</a:t>
            </a:r>
          </a:p>
          <a:p>
            <a:r>
              <a:rPr lang="en" altLang="zh-CN" dirty="0"/>
              <a:t>Template</a:t>
            </a:r>
            <a:r>
              <a:rPr lang="zh-CN" altLang="en" dirty="0"/>
              <a:t>，</a:t>
            </a:r>
            <a:r>
              <a:rPr lang="zh-CN" altLang="en-US" dirty="0"/>
              <a:t>类似于</a:t>
            </a:r>
            <a:r>
              <a:rPr lang="en" altLang="zh-CN" dirty="0"/>
              <a:t>MVC</a:t>
            </a:r>
            <a:r>
              <a:rPr lang="zh-CN" altLang="en-US" dirty="0"/>
              <a:t>中的</a:t>
            </a:r>
            <a:r>
              <a:rPr lang="en" altLang="zh-CN" dirty="0"/>
              <a:t>View</a:t>
            </a:r>
            <a:r>
              <a:rPr lang="zh-CN" altLang="en" dirty="0"/>
              <a:t>，</a:t>
            </a:r>
            <a:r>
              <a:rPr lang="zh-CN" altLang="en-US" dirty="0"/>
              <a:t>构造前端页面</a:t>
            </a:r>
          </a:p>
          <a:p>
            <a:endParaRPr kumimoji="1" lang="zh-CN" altLang="en-US" dirty="0"/>
          </a:p>
        </p:txBody>
      </p:sp>
      <p:sp>
        <p:nvSpPr>
          <p:cNvPr id="4" name="矩形 3">
            <a:extLst>
              <a:ext uri="{FF2B5EF4-FFF2-40B4-BE49-F238E27FC236}">
                <a16:creationId xmlns:a16="http://schemas.microsoft.com/office/drawing/2014/main" id="{76D792EE-6116-BB41-BDA5-AB6011A67413}"/>
              </a:ext>
            </a:extLst>
          </p:cNvPr>
          <p:cNvSpPr/>
          <p:nvPr/>
        </p:nvSpPr>
        <p:spPr>
          <a:xfrm>
            <a:off x="9296630" y="3375116"/>
            <a:ext cx="2235200" cy="10541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 altLang="zh-CN" sz="3200" dirty="0"/>
              <a:t>Templates</a:t>
            </a:r>
            <a:endParaRPr kumimoji="1" lang="zh-CN" altLang="en-US" sz="3200" dirty="0"/>
          </a:p>
        </p:txBody>
      </p:sp>
      <p:sp>
        <p:nvSpPr>
          <p:cNvPr id="5" name="矩形 4">
            <a:extLst>
              <a:ext uri="{FF2B5EF4-FFF2-40B4-BE49-F238E27FC236}">
                <a16:creationId xmlns:a16="http://schemas.microsoft.com/office/drawing/2014/main" id="{2CE0F034-561A-BE43-AE44-2F69B76670FD}"/>
              </a:ext>
            </a:extLst>
          </p:cNvPr>
          <p:cNvSpPr/>
          <p:nvPr/>
        </p:nvSpPr>
        <p:spPr>
          <a:xfrm>
            <a:off x="2045794" y="4417498"/>
            <a:ext cx="2235200" cy="10541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 altLang="zh-CN" sz="3200" dirty="0"/>
              <a:t>Route</a:t>
            </a:r>
            <a:endParaRPr kumimoji="1" lang="zh-CN" altLang="en-US" sz="3200" dirty="0"/>
          </a:p>
        </p:txBody>
      </p:sp>
      <p:sp>
        <p:nvSpPr>
          <p:cNvPr id="6" name="矩形 5">
            <a:extLst>
              <a:ext uri="{FF2B5EF4-FFF2-40B4-BE49-F238E27FC236}">
                <a16:creationId xmlns:a16="http://schemas.microsoft.com/office/drawing/2014/main" id="{32BD8866-5D55-6040-BEF0-F71930BD6559}"/>
              </a:ext>
            </a:extLst>
          </p:cNvPr>
          <p:cNvSpPr/>
          <p:nvPr/>
        </p:nvSpPr>
        <p:spPr>
          <a:xfrm>
            <a:off x="9296630" y="5415737"/>
            <a:ext cx="2235200" cy="10541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3200" dirty="0"/>
              <a:t>Models</a:t>
            </a:r>
            <a:endParaRPr kumimoji="1" lang="zh-CN" altLang="en-US" sz="3200" dirty="0"/>
          </a:p>
        </p:txBody>
      </p:sp>
      <p:cxnSp>
        <p:nvCxnSpPr>
          <p:cNvPr id="7" name="直线箭头连接符 6">
            <a:extLst>
              <a:ext uri="{FF2B5EF4-FFF2-40B4-BE49-F238E27FC236}">
                <a16:creationId xmlns:a16="http://schemas.microsoft.com/office/drawing/2014/main" id="{889B6686-237B-3A45-A2AD-E2A65A9BB58C}"/>
              </a:ext>
            </a:extLst>
          </p:cNvPr>
          <p:cNvCxnSpPr>
            <a:endCxn id="6" idx="1"/>
          </p:cNvCxnSpPr>
          <p:nvPr/>
        </p:nvCxnSpPr>
        <p:spPr>
          <a:xfrm>
            <a:off x="7505930" y="5184072"/>
            <a:ext cx="1790700" cy="758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线箭头连接符 7">
            <a:extLst>
              <a:ext uri="{FF2B5EF4-FFF2-40B4-BE49-F238E27FC236}">
                <a16:creationId xmlns:a16="http://schemas.microsoft.com/office/drawing/2014/main" id="{58A87193-87A2-1C47-8D85-B7F2FA714B5D}"/>
              </a:ext>
            </a:extLst>
          </p:cNvPr>
          <p:cNvCxnSpPr>
            <a:stCxn id="4" idx="1"/>
          </p:cNvCxnSpPr>
          <p:nvPr/>
        </p:nvCxnSpPr>
        <p:spPr>
          <a:xfrm flipH="1">
            <a:off x="7505930" y="3902166"/>
            <a:ext cx="1790700" cy="7866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线箭头连接符 8">
            <a:extLst>
              <a:ext uri="{FF2B5EF4-FFF2-40B4-BE49-F238E27FC236}">
                <a16:creationId xmlns:a16="http://schemas.microsoft.com/office/drawing/2014/main" id="{4734A0E7-2EAF-8B45-8F31-BB65D1F3ABB6}"/>
              </a:ext>
            </a:extLst>
          </p:cNvPr>
          <p:cNvCxnSpPr>
            <a:cxnSpLocks/>
            <a:endCxn id="5" idx="1"/>
          </p:cNvCxnSpPr>
          <p:nvPr/>
        </p:nvCxnSpPr>
        <p:spPr>
          <a:xfrm>
            <a:off x="694045" y="4939249"/>
            <a:ext cx="1351749" cy="5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C8296713-F3D7-5840-B2DF-4CB23DAD74FC}"/>
              </a:ext>
            </a:extLst>
          </p:cNvPr>
          <p:cNvSpPr txBox="1"/>
          <p:nvPr/>
        </p:nvSpPr>
        <p:spPr>
          <a:xfrm>
            <a:off x="694045" y="4606765"/>
            <a:ext cx="1173719" cy="369332"/>
          </a:xfrm>
          <a:prstGeom prst="rect">
            <a:avLst/>
          </a:prstGeom>
          <a:noFill/>
        </p:spPr>
        <p:txBody>
          <a:bodyPr wrap="none" rtlCol="0">
            <a:spAutoFit/>
          </a:bodyPr>
          <a:lstStyle/>
          <a:p>
            <a:r>
              <a:rPr kumimoji="1" lang="en-US" altLang="zh-CN" dirty="0"/>
              <a:t>HTTP</a:t>
            </a:r>
            <a:r>
              <a:rPr kumimoji="1" lang="zh-CN" altLang="en-US" dirty="0"/>
              <a:t>请求</a:t>
            </a:r>
          </a:p>
        </p:txBody>
      </p:sp>
      <p:sp>
        <p:nvSpPr>
          <p:cNvPr id="11" name="文本框 10">
            <a:extLst>
              <a:ext uri="{FF2B5EF4-FFF2-40B4-BE49-F238E27FC236}">
                <a16:creationId xmlns:a16="http://schemas.microsoft.com/office/drawing/2014/main" id="{F1225885-4279-4047-A2AF-B0D2E7A4ADD6}"/>
              </a:ext>
            </a:extLst>
          </p:cNvPr>
          <p:cNvSpPr txBox="1"/>
          <p:nvPr/>
        </p:nvSpPr>
        <p:spPr>
          <a:xfrm rot="1420274">
            <a:off x="7731866" y="5176359"/>
            <a:ext cx="1338828" cy="369332"/>
          </a:xfrm>
          <a:prstGeom prst="rect">
            <a:avLst/>
          </a:prstGeom>
          <a:noFill/>
        </p:spPr>
        <p:txBody>
          <a:bodyPr wrap="none" rtlCol="0">
            <a:spAutoFit/>
          </a:bodyPr>
          <a:lstStyle/>
          <a:p>
            <a:r>
              <a:rPr kumimoji="1" lang="zh-CN" altLang="en-US" dirty="0"/>
              <a:t>访问数据库</a:t>
            </a:r>
          </a:p>
        </p:txBody>
      </p:sp>
      <p:sp>
        <p:nvSpPr>
          <p:cNvPr id="12" name="文本框 11">
            <a:extLst>
              <a:ext uri="{FF2B5EF4-FFF2-40B4-BE49-F238E27FC236}">
                <a16:creationId xmlns:a16="http://schemas.microsoft.com/office/drawing/2014/main" id="{05D9F839-3286-3347-9E43-C137DB11CF04}"/>
              </a:ext>
            </a:extLst>
          </p:cNvPr>
          <p:cNvSpPr txBox="1"/>
          <p:nvPr/>
        </p:nvSpPr>
        <p:spPr>
          <a:xfrm rot="20112462">
            <a:off x="7847283" y="3890498"/>
            <a:ext cx="1107996" cy="369332"/>
          </a:xfrm>
          <a:prstGeom prst="rect">
            <a:avLst/>
          </a:prstGeom>
          <a:noFill/>
        </p:spPr>
        <p:txBody>
          <a:bodyPr wrap="none" rtlCol="0">
            <a:spAutoFit/>
          </a:bodyPr>
          <a:lstStyle/>
          <a:p>
            <a:r>
              <a:rPr kumimoji="1" lang="zh-CN" altLang="en-US" dirty="0"/>
              <a:t>前端页面</a:t>
            </a:r>
          </a:p>
        </p:txBody>
      </p:sp>
      <p:sp>
        <p:nvSpPr>
          <p:cNvPr id="13" name="矩形 12">
            <a:extLst>
              <a:ext uri="{FF2B5EF4-FFF2-40B4-BE49-F238E27FC236}">
                <a16:creationId xmlns:a16="http://schemas.microsoft.com/office/drawing/2014/main" id="{03AD1FF9-A20A-6E40-9AE9-60A25EC14170}"/>
              </a:ext>
            </a:extLst>
          </p:cNvPr>
          <p:cNvSpPr/>
          <p:nvPr/>
        </p:nvSpPr>
        <p:spPr>
          <a:xfrm>
            <a:off x="5270730" y="4412199"/>
            <a:ext cx="2235200" cy="10541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 altLang="zh-CN" sz="3200" dirty="0"/>
              <a:t>Views</a:t>
            </a:r>
            <a:endParaRPr kumimoji="1" lang="zh-CN" altLang="en-US" sz="3200" dirty="0"/>
          </a:p>
        </p:txBody>
      </p:sp>
      <p:cxnSp>
        <p:nvCxnSpPr>
          <p:cNvPr id="15" name="直线箭头连接符 14">
            <a:extLst>
              <a:ext uri="{FF2B5EF4-FFF2-40B4-BE49-F238E27FC236}">
                <a16:creationId xmlns:a16="http://schemas.microsoft.com/office/drawing/2014/main" id="{BB0E8B9B-2C4C-CC4D-8EAB-ED19DE1CCAB3}"/>
              </a:ext>
            </a:extLst>
          </p:cNvPr>
          <p:cNvCxnSpPr>
            <a:cxnSpLocks/>
            <a:endCxn id="13" idx="1"/>
          </p:cNvCxnSpPr>
          <p:nvPr/>
        </p:nvCxnSpPr>
        <p:spPr>
          <a:xfrm>
            <a:off x="4311080" y="4939249"/>
            <a:ext cx="9596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578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54BE0-78D2-624F-8205-9E33E4226568}"/>
              </a:ext>
            </a:extLst>
          </p:cNvPr>
          <p:cNvSpPr>
            <a:spLocks noGrp="1"/>
          </p:cNvSpPr>
          <p:nvPr>
            <p:ph type="ctrTitle"/>
          </p:nvPr>
        </p:nvSpPr>
        <p:spPr>
          <a:xfrm>
            <a:off x="1132114" y="1041399"/>
            <a:ext cx="9144000" cy="4076865"/>
          </a:xfrm>
        </p:spPr>
        <p:txBody>
          <a:bodyPr>
            <a:normAutofit/>
          </a:bodyPr>
          <a:lstStyle/>
          <a:p>
            <a:r>
              <a:rPr lang="zh-CN" altLang="en-US" b="1" dirty="0">
                <a:solidFill>
                  <a:schemeClr val="accent1">
                    <a:lumMod val="75000"/>
                  </a:schemeClr>
                </a:solidFill>
                <a:latin typeface="+mn-ea"/>
                <a:ea typeface="+mn-ea"/>
              </a:rPr>
              <a:t>后端基础知识介绍</a:t>
            </a:r>
            <a:br>
              <a:rPr lang="en-US" altLang="zh-CN" b="1" dirty="0">
                <a:latin typeface="+mn-ea"/>
                <a:ea typeface="+mn-ea"/>
              </a:rPr>
            </a:br>
            <a:br>
              <a:rPr lang="en-US" altLang="zh-CN" b="1" dirty="0">
                <a:latin typeface="+mn-ea"/>
                <a:ea typeface="+mn-ea"/>
              </a:rPr>
            </a:br>
            <a:r>
              <a:rPr lang="en" altLang="zh-CN" b="1" dirty="0">
                <a:latin typeface="+mn-ea"/>
                <a:ea typeface="+mn-ea"/>
              </a:rPr>
              <a:t>Django</a:t>
            </a:r>
            <a:r>
              <a:rPr lang="zh-CN" altLang="en-US" b="1" dirty="0">
                <a:latin typeface="+mn-ea"/>
                <a:ea typeface="+mn-ea"/>
              </a:rPr>
              <a:t>框架</a:t>
            </a:r>
            <a:r>
              <a:rPr lang="en-US" altLang="zh-CN" b="1" dirty="0">
                <a:latin typeface="+mn-ea"/>
                <a:ea typeface="+mn-ea"/>
              </a:rPr>
              <a:t>Demo</a:t>
            </a:r>
            <a:br>
              <a:rPr lang="en-US" altLang="zh-CN" b="1" dirty="0">
                <a:latin typeface="+mn-ea"/>
                <a:ea typeface="+mn-ea"/>
              </a:rPr>
            </a:br>
            <a:br>
              <a:rPr lang="en-US" altLang="zh-CN" b="1" dirty="0">
                <a:latin typeface="+mn-ea"/>
                <a:ea typeface="+mn-ea"/>
              </a:rPr>
            </a:br>
            <a:r>
              <a:rPr lang="zh-CN" altLang="en-US" b="1" dirty="0">
                <a:solidFill>
                  <a:schemeClr val="accent1">
                    <a:lumMod val="75000"/>
                  </a:schemeClr>
                </a:solidFill>
                <a:latin typeface="+mn-ea"/>
                <a:ea typeface="+mn-ea"/>
              </a:rPr>
              <a:t>小作业介绍</a:t>
            </a:r>
            <a:endParaRPr kumimoji="1" lang="zh-CN" altLang="en-US" dirty="0">
              <a:solidFill>
                <a:schemeClr val="accent1">
                  <a:lumMod val="75000"/>
                </a:schemeClr>
              </a:solidFill>
              <a:latin typeface="+mn-ea"/>
              <a:ea typeface="+mn-ea"/>
            </a:endParaRPr>
          </a:p>
        </p:txBody>
      </p:sp>
    </p:spTree>
    <p:extLst>
      <p:ext uri="{BB962C8B-B14F-4D97-AF65-F5344CB8AC3E}">
        <p14:creationId xmlns:p14="http://schemas.microsoft.com/office/powerpoint/2010/main" val="4555963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7DA5D-D0BC-8A45-A956-8862C7729898}"/>
              </a:ext>
            </a:extLst>
          </p:cNvPr>
          <p:cNvSpPr>
            <a:spLocks noGrp="1"/>
          </p:cNvSpPr>
          <p:nvPr>
            <p:ph type="title"/>
          </p:nvPr>
        </p:nvSpPr>
        <p:spPr/>
        <p:txBody>
          <a:bodyPr/>
          <a:lstStyle/>
          <a:p>
            <a:r>
              <a:rPr lang="zh-CN" altLang="en-US" dirty="0"/>
              <a:t>安装</a:t>
            </a:r>
            <a:r>
              <a:rPr lang="en" altLang="zh-CN" dirty="0"/>
              <a:t>Python</a:t>
            </a:r>
            <a:r>
              <a:rPr lang="zh-CN" altLang="en-US" dirty="0"/>
              <a:t>环境</a:t>
            </a:r>
            <a:endParaRPr kumimoji="1" lang="zh-CN" altLang="en-US" dirty="0"/>
          </a:p>
        </p:txBody>
      </p:sp>
      <p:pic>
        <p:nvPicPr>
          <p:cNvPr id="4" name="内容占位符 3">
            <a:extLst>
              <a:ext uri="{FF2B5EF4-FFF2-40B4-BE49-F238E27FC236}">
                <a16:creationId xmlns:a16="http://schemas.microsoft.com/office/drawing/2014/main" id="{82FB7C2E-FABF-AE4B-AFF3-DC937E6AC176}"/>
              </a:ext>
            </a:extLst>
          </p:cNvPr>
          <p:cNvPicPr>
            <a:picLocks noGrp="1" noChangeAspect="1"/>
          </p:cNvPicPr>
          <p:nvPr>
            <p:ph idx="1"/>
          </p:nvPr>
        </p:nvPicPr>
        <p:blipFill>
          <a:blip r:embed="rId3"/>
          <a:stretch>
            <a:fillRect/>
          </a:stretch>
        </p:blipFill>
        <p:spPr>
          <a:xfrm>
            <a:off x="838200" y="1786731"/>
            <a:ext cx="5231240" cy="1325563"/>
          </a:xfrm>
          <a:prstGeom prst="rect">
            <a:avLst/>
          </a:prstGeom>
        </p:spPr>
      </p:pic>
    </p:spTree>
    <p:extLst>
      <p:ext uri="{BB962C8B-B14F-4D97-AF65-F5344CB8AC3E}">
        <p14:creationId xmlns:p14="http://schemas.microsoft.com/office/powerpoint/2010/main" val="191374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B67ED4-0E44-AA4D-8B80-32D49DC72A19}"/>
              </a:ext>
            </a:extLst>
          </p:cNvPr>
          <p:cNvSpPr>
            <a:spLocks noGrp="1"/>
          </p:cNvSpPr>
          <p:nvPr>
            <p:ph type="title"/>
          </p:nvPr>
        </p:nvSpPr>
        <p:spPr/>
        <p:txBody>
          <a:bodyPr/>
          <a:lstStyle/>
          <a:p>
            <a:r>
              <a:rPr lang="zh-CN" altLang="en-US" dirty="0"/>
              <a:t>安装</a:t>
            </a:r>
            <a:r>
              <a:rPr lang="en" altLang="zh-CN" dirty="0"/>
              <a:t>Django</a:t>
            </a:r>
            <a:r>
              <a:rPr lang="zh-CN" altLang="en-US" dirty="0"/>
              <a:t>模块</a:t>
            </a:r>
            <a:endParaRPr kumimoji="1" lang="zh-CN" altLang="en-US" dirty="0"/>
          </a:p>
        </p:txBody>
      </p:sp>
      <p:sp>
        <p:nvSpPr>
          <p:cNvPr id="3" name="内容占位符 2">
            <a:extLst>
              <a:ext uri="{FF2B5EF4-FFF2-40B4-BE49-F238E27FC236}">
                <a16:creationId xmlns:a16="http://schemas.microsoft.com/office/drawing/2014/main" id="{F2FF65A3-A85F-C04F-B0CA-1224EF32A9E3}"/>
              </a:ext>
            </a:extLst>
          </p:cNvPr>
          <p:cNvSpPr>
            <a:spLocks noGrp="1"/>
          </p:cNvSpPr>
          <p:nvPr>
            <p:ph idx="1"/>
          </p:nvPr>
        </p:nvSpPr>
        <p:spPr>
          <a:xfrm>
            <a:off x="838200" y="1825625"/>
            <a:ext cx="10629900" cy="4351338"/>
          </a:xfrm>
        </p:spPr>
        <p:txBody>
          <a:bodyPr/>
          <a:lstStyle/>
          <a:p>
            <a:pPr marL="0" indent="0">
              <a:buNone/>
            </a:pPr>
            <a:r>
              <a:rPr lang="en" altLang="zh-CN" sz="2400" dirty="0">
                <a:latin typeface="Consolas" panose="020B0609020204030204" pitchFamily="49" charset="0"/>
                <a:cs typeface="Consolas" panose="020B0609020204030204" pitchFamily="49" charset="0"/>
              </a:rPr>
              <a:t>pip install Django -</a:t>
            </a:r>
            <a:r>
              <a:rPr lang="en" altLang="zh-CN" sz="2400" dirty="0" err="1">
                <a:latin typeface="Consolas" panose="020B0609020204030204" pitchFamily="49" charset="0"/>
                <a:cs typeface="Consolas" panose="020B0609020204030204" pitchFamily="49" charset="0"/>
              </a:rPr>
              <a:t>i</a:t>
            </a:r>
            <a:r>
              <a:rPr lang="en" altLang="zh-CN" sz="2400" dirty="0">
                <a:latin typeface="Consolas" panose="020B0609020204030204" pitchFamily="49" charset="0"/>
                <a:cs typeface="Consolas" panose="020B0609020204030204" pitchFamily="49" charset="0"/>
              </a:rPr>
              <a:t> https://pypi.tuna.tsinghua.edu.cn/simple</a:t>
            </a:r>
          </a:p>
          <a:p>
            <a:pPr lvl="1"/>
            <a:r>
              <a:rPr lang="en" altLang="zh-CN" dirty="0"/>
              <a:t>-</a:t>
            </a:r>
            <a:r>
              <a:rPr lang="en" altLang="zh-CN" dirty="0" err="1"/>
              <a:t>i</a:t>
            </a:r>
            <a:r>
              <a:rPr lang="en" altLang="zh-CN" dirty="0"/>
              <a:t> https://</a:t>
            </a:r>
            <a:r>
              <a:rPr lang="en" altLang="zh-CN" dirty="0" err="1"/>
              <a:t>pypi.tuna.tsinghua.edu.cn</a:t>
            </a:r>
            <a:r>
              <a:rPr lang="en" altLang="zh-CN" dirty="0"/>
              <a:t>/simple </a:t>
            </a:r>
            <a:r>
              <a:rPr lang="zh-CN" altLang="en" dirty="0"/>
              <a:t>表示</a:t>
            </a:r>
            <a:r>
              <a:rPr lang="zh-CN" altLang="en-US" dirty="0"/>
              <a:t>使用</a:t>
            </a:r>
            <a:r>
              <a:rPr lang="en-US" altLang="zh-CN" dirty="0"/>
              <a:t>TUNA</a:t>
            </a:r>
            <a:r>
              <a:rPr lang="zh-CN" altLang="en-US" dirty="0"/>
              <a:t>镜像</a:t>
            </a:r>
            <a:endParaRPr lang="en" altLang="zh-CN" dirty="0"/>
          </a:p>
          <a:p>
            <a:r>
              <a:rPr kumimoji="1" lang="zh-CN" altLang="en-US" dirty="0"/>
              <a:t>如果你的 </a:t>
            </a:r>
            <a:r>
              <a:rPr kumimoji="1" lang="en-US" altLang="zh-CN" sz="2400" dirty="0">
                <a:latin typeface="Consolas" panose="020B0609020204030204" pitchFamily="49" charset="0"/>
                <a:cs typeface="Consolas" panose="020B0609020204030204" pitchFamily="49" charset="0"/>
              </a:rPr>
              <a:t>python --version</a:t>
            </a:r>
            <a:r>
              <a:rPr kumimoji="1" lang="zh-CN" altLang="en-US" sz="2400" dirty="0">
                <a:latin typeface="Consolas" panose="020B0609020204030204" pitchFamily="49" charset="0"/>
                <a:cs typeface="Consolas" panose="020B0609020204030204" pitchFamily="49" charset="0"/>
              </a:rPr>
              <a:t> </a:t>
            </a:r>
            <a:r>
              <a:rPr kumimoji="1" lang="zh-CN" altLang="en-US" dirty="0"/>
              <a:t>显示为</a:t>
            </a:r>
            <a:r>
              <a:rPr kumimoji="1" lang="en-US" altLang="zh-CN" dirty="0"/>
              <a:t>Python</a:t>
            </a:r>
            <a:r>
              <a:rPr kumimoji="1" lang="zh-CN" altLang="en-US" dirty="0"/>
              <a:t> </a:t>
            </a:r>
            <a:r>
              <a:rPr kumimoji="1" lang="en-US" altLang="zh-CN" dirty="0"/>
              <a:t>2</a:t>
            </a:r>
            <a:r>
              <a:rPr kumimoji="1" lang="zh-CN" altLang="en-US" dirty="0"/>
              <a:t>，</a:t>
            </a:r>
            <a:r>
              <a:rPr kumimoji="1" lang="en-US" altLang="zh-CN" dirty="0"/>
              <a:t>pip</a:t>
            </a:r>
            <a:r>
              <a:rPr kumimoji="1" lang="zh-CN" altLang="en-US" dirty="0"/>
              <a:t>可能也要改为</a:t>
            </a:r>
            <a:r>
              <a:rPr kumimoji="1" lang="en-US" altLang="zh-CN" dirty="0"/>
              <a:t>pip3</a:t>
            </a:r>
          </a:p>
          <a:p>
            <a:r>
              <a:rPr lang="zh-CN" altLang="en-US" dirty="0"/>
              <a:t>不推荐从源码安装，容易导致后续包管理比较紊乱</a:t>
            </a:r>
            <a:endParaRPr kumimoji="1" lang="zh-CN" altLang="en-US" dirty="0"/>
          </a:p>
        </p:txBody>
      </p:sp>
    </p:spTree>
    <p:extLst>
      <p:ext uri="{BB962C8B-B14F-4D97-AF65-F5344CB8AC3E}">
        <p14:creationId xmlns:p14="http://schemas.microsoft.com/office/powerpoint/2010/main" val="3999616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E18005-DCAB-DD46-B4FF-48B542F086BA}"/>
              </a:ext>
            </a:extLst>
          </p:cNvPr>
          <p:cNvSpPr>
            <a:spLocks noGrp="1"/>
          </p:cNvSpPr>
          <p:nvPr>
            <p:ph type="title"/>
          </p:nvPr>
        </p:nvSpPr>
        <p:spPr/>
        <p:txBody>
          <a:bodyPr/>
          <a:lstStyle/>
          <a:p>
            <a:r>
              <a:rPr lang="zh-CN" altLang="en-US" dirty="0"/>
              <a:t>创建一个新项目</a:t>
            </a:r>
            <a:endParaRPr kumimoji="1" lang="zh-CN" altLang="en-US" dirty="0"/>
          </a:p>
        </p:txBody>
      </p:sp>
      <p:sp>
        <p:nvSpPr>
          <p:cNvPr id="3" name="内容占位符 2">
            <a:extLst>
              <a:ext uri="{FF2B5EF4-FFF2-40B4-BE49-F238E27FC236}">
                <a16:creationId xmlns:a16="http://schemas.microsoft.com/office/drawing/2014/main" id="{134C4A2B-CB37-8846-A450-449F38540156}"/>
              </a:ext>
            </a:extLst>
          </p:cNvPr>
          <p:cNvSpPr>
            <a:spLocks noGrp="1"/>
          </p:cNvSpPr>
          <p:nvPr>
            <p:ph idx="1"/>
          </p:nvPr>
        </p:nvSpPr>
        <p:spPr>
          <a:xfrm>
            <a:off x="609601" y="1775194"/>
            <a:ext cx="10972801" cy="4625609"/>
          </a:xfrm>
        </p:spPr>
        <p:txBody>
          <a:bodyPr/>
          <a:lstStyle/>
          <a:p>
            <a:r>
              <a:rPr kumimoji="1" lang="zh-CN" altLang="en-US" dirty="0"/>
              <a:t>打开终端，进入一个存放项目的目录</a:t>
            </a:r>
            <a:endParaRPr kumimoji="1" lang="en-US" altLang="zh-CN" dirty="0"/>
          </a:p>
          <a:p>
            <a:pPr marL="0" indent="0">
              <a:buNone/>
            </a:pPr>
            <a:r>
              <a:rPr lang="en" altLang="zh-CN" sz="2400" dirty="0" err="1">
                <a:latin typeface="Consolas" panose="020B0609020204030204" pitchFamily="49" charset="0"/>
                <a:cs typeface="Consolas" panose="020B0609020204030204" pitchFamily="49" charset="0"/>
              </a:rPr>
              <a:t>django-admin.py</a:t>
            </a:r>
            <a:r>
              <a:rPr lang="en" altLang="zh-CN" sz="2400" dirty="0">
                <a:latin typeface="Consolas" panose="020B0609020204030204" pitchFamily="49" charset="0"/>
                <a:cs typeface="Consolas" panose="020B0609020204030204" pitchFamily="49" charset="0"/>
              </a:rPr>
              <a:t> </a:t>
            </a:r>
            <a:r>
              <a:rPr lang="en" altLang="zh-CN" sz="2400" dirty="0" err="1">
                <a:latin typeface="Consolas" panose="020B0609020204030204" pitchFamily="49" charset="0"/>
                <a:cs typeface="Consolas" panose="020B0609020204030204" pitchFamily="49" charset="0"/>
              </a:rPr>
              <a:t>startproject</a:t>
            </a:r>
            <a:r>
              <a:rPr lang="en" altLang="zh-CN" sz="2400" dirty="0">
                <a:latin typeface="Consolas" panose="020B0609020204030204" pitchFamily="49" charset="0"/>
                <a:cs typeface="Consolas" panose="020B0609020204030204" pitchFamily="49" charset="0"/>
              </a:rPr>
              <a:t> </a:t>
            </a:r>
            <a:r>
              <a:rPr lang="en" altLang="zh-CN" sz="2400" dirty="0" err="1">
                <a:latin typeface="Consolas" panose="020B0609020204030204" pitchFamily="49" charset="0"/>
                <a:cs typeface="Consolas" panose="020B0609020204030204" pitchFamily="49" charset="0"/>
              </a:rPr>
              <a:t>SE_Practice</a:t>
            </a:r>
            <a:endParaRPr lang="en" altLang="zh-CN" sz="2400" dirty="0">
              <a:latin typeface="Consolas" panose="020B0609020204030204" pitchFamily="49" charset="0"/>
              <a:cs typeface="Consolas" panose="020B0609020204030204" pitchFamily="49" charset="0"/>
            </a:endParaRPr>
          </a:p>
          <a:p>
            <a:r>
              <a:rPr lang="zh-CN" altLang="en-US" dirty="0"/>
              <a:t>进入</a:t>
            </a:r>
            <a:r>
              <a:rPr lang="en" altLang="zh-CN" dirty="0" err="1"/>
              <a:t>SE_Practice</a:t>
            </a:r>
            <a:r>
              <a:rPr lang="zh-CN" altLang="en-US" dirty="0"/>
              <a:t>目录</a:t>
            </a:r>
            <a:endParaRPr lang="en-US" altLang="zh-CN" dirty="0"/>
          </a:p>
          <a:p>
            <a:pPr marL="0" indent="0">
              <a:buNone/>
            </a:pPr>
            <a:r>
              <a:rPr lang="en" altLang="zh-CN" sz="2400" dirty="0">
                <a:latin typeface="Consolas" panose="020B0609020204030204" pitchFamily="49" charset="0"/>
                <a:cs typeface="Consolas" panose="020B0609020204030204" pitchFamily="49" charset="0"/>
              </a:rPr>
              <a:t>python </a:t>
            </a:r>
            <a:r>
              <a:rPr lang="en" altLang="zh-CN" sz="2400" dirty="0" err="1">
                <a:latin typeface="Consolas" panose="020B0609020204030204" pitchFamily="49" charset="0"/>
                <a:cs typeface="Consolas" panose="020B0609020204030204" pitchFamily="49" charset="0"/>
              </a:rPr>
              <a:t>manage.py</a:t>
            </a:r>
            <a:r>
              <a:rPr lang="en" altLang="zh-CN" sz="2400" dirty="0">
                <a:latin typeface="Consolas" panose="020B0609020204030204" pitchFamily="49" charset="0"/>
                <a:cs typeface="Consolas" panose="020B0609020204030204" pitchFamily="49" charset="0"/>
              </a:rPr>
              <a:t> </a:t>
            </a:r>
            <a:r>
              <a:rPr lang="en" altLang="zh-CN" sz="2400" dirty="0" err="1">
                <a:latin typeface="Consolas" panose="020B0609020204030204" pitchFamily="49" charset="0"/>
                <a:cs typeface="Consolas" panose="020B0609020204030204" pitchFamily="49" charset="0"/>
              </a:rPr>
              <a:t>runserver</a:t>
            </a:r>
            <a:r>
              <a:rPr lang="en" altLang="zh-CN" sz="2400" dirty="0">
                <a:latin typeface="Consolas" panose="020B0609020204030204" pitchFamily="49" charset="0"/>
                <a:cs typeface="Consolas" panose="020B0609020204030204" pitchFamily="49" charset="0"/>
              </a:rPr>
              <a:t> 0.0.0.0:8080</a:t>
            </a:r>
          </a:p>
          <a:p>
            <a:pPr marL="0" indent="0">
              <a:buNone/>
            </a:pPr>
            <a:endParaRPr lang="en" altLang="zh-CN" sz="2400" dirty="0">
              <a:latin typeface="Consolas" panose="020B0609020204030204" pitchFamily="49" charset="0"/>
              <a:cs typeface="Consolas" panose="020B0609020204030204" pitchFamily="49" charset="0"/>
            </a:endParaRPr>
          </a:p>
          <a:p>
            <a:pPr marL="0" indent="0">
              <a:buNone/>
            </a:pPr>
            <a:endParaRPr lang="en" altLang="zh-CN" sz="2400" dirty="0">
              <a:latin typeface="Consolas" panose="020B0609020204030204" pitchFamily="49" charset="0"/>
              <a:cs typeface="Consolas" panose="020B0609020204030204" pitchFamily="49" charset="0"/>
            </a:endParaRPr>
          </a:p>
          <a:p>
            <a:pPr marL="0" indent="0">
              <a:buNone/>
            </a:pPr>
            <a:endParaRPr lang="en" altLang="zh-CN" sz="2400" dirty="0">
              <a:latin typeface="Consolas" panose="020B0609020204030204" pitchFamily="49" charset="0"/>
              <a:cs typeface="Consolas" panose="020B0609020204030204" pitchFamily="49" charset="0"/>
            </a:endParaRPr>
          </a:p>
          <a:p>
            <a:pPr marL="0" indent="0">
              <a:buNone/>
            </a:pPr>
            <a:endParaRPr lang="en" altLang="zh-CN" sz="2400" dirty="0">
              <a:latin typeface="Consolas" panose="020B0609020204030204" pitchFamily="49" charset="0"/>
              <a:cs typeface="Consolas" panose="020B0609020204030204" pitchFamily="49" charset="0"/>
            </a:endParaRPr>
          </a:p>
          <a:p>
            <a:pPr marL="0" indent="0">
              <a:buNone/>
            </a:pPr>
            <a:r>
              <a:rPr lang="en" altLang="zh-CN" sz="2400" dirty="0">
                <a:latin typeface="Consolas" panose="020B0609020204030204" pitchFamily="49" charset="0"/>
                <a:cs typeface="Consolas" panose="020B0609020204030204" pitchFamily="49" charset="0"/>
              </a:rPr>
              <a:t>python </a:t>
            </a:r>
            <a:r>
              <a:rPr lang="en" altLang="zh-CN" sz="2400" dirty="0" err="1">
                <a:latin typeface="Consolas" panose="020B0609020204030204" pitchFamily="49" charset="0"/>
                <a:cs typeface="Consolas" panose="020B0609020204030204" pitchFamily="49" charset="0"/>
              </a:rPr>
              <a:t>manage.py</a:t>
            </a:r>
            <a:r>
              <a:rPr lang="en" altLang="zh-CN" sz="2400" dirty="0">
                <a:latin typeface="Consolas" panose="020B0609020204030204" pitchFamily="49" charset="0"/>
                <a:cs typeface="Consolas" panose="020B0609020204030204" pitchFamily="49" charset="0"/>
              </a:rPr>
              <a:t> migrate</a:t>
            </a:r>
            <a:endParaRPr kumimoji="1" lang="zh-CN" altLang="en-US" sz="2400" dirty="0">
              <a:latin typeface="Consolas" panose="020B0609020204030204" pitchFamily="49" charset="0"/>
              <a:cs typeface="Consolas" panose="020B0609020204030204" pitchFamily="49" charset="0"/>
            </a:endParaRPr>
          </a:p>
        </p:txBody>
      </p:sp>
      <p:pic>
        <p:nvPicPr>
          <p:cNvPr id="4" name="图片 3">
            <a:extLst>
              <a:ext uri="{FF2B5EF4-FFF2-40B4-BE49-F238E27FC236}">
                <a16:creationId xmlns:a16="http://schemas.microsoft.com/office/drawing/2014/main" id="{FD9F5CAA-01AA-7442-BDFD-D7A1CCA7FD58}"/>
              </a:ext>
            </a:extLst>
          </p:cNvPr>
          <p:cNvPicPr>
            <a:picLocks noChangeAspect="1"/>
          </p:cNvPicPr>
          <p:nvPr/>
        </p:nvPicPr>
        <p:blipFill>
          <a:blip r:embed="rId3"/>
          <a:stretch>
            <a:fillRect/>
          </a:stretch>
        </p:blipFill>
        <p:spPr>
          <a:xfrm>
            <a:off x="838200" y="3841750"/>
            <a:ext cx="10917926" cy="1022350"/>
          </a:xfrm>
          <a:prstGeom prst="rect">
            <a:avLst/>
          </a:prstGeom>
        </p:spPr>
      </p:pic>
    </p:spTree>
    <p:extLst>
      <p:ext uri="{BB962C8B-B14F-4D97-AF65-F5344CB8AC3E}">
        <p14:creationId xmlns:p14="http://schemas.microsoft.com/office/powerpoint/2010/main" val="3221823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372B53-7D9C-4845-9D5C-ACE6C2F150D8}"/>
              </a:ext>
            </a:extLst>
          </p:cNvPr>
          <p:cNvSpPr>
            <a:spLocks noGrp="1"/>
          </p:cNvSpPr>
          <p:nvPr>
            <p:ph type="title"/>
          </p:nvPr>
        </p:nvSpPr>
        <p:spPr/>
        <p:txBody>
          <a:bodyPr/>
          <a:lstStyle/>
          <a:p>
            <a:r>
              <a:rPr lang="zh-CN" altLang="en-US" dirty="0"/>
              <a:t>配置</a:t>
            </a:r>
            <a:r>
              <a:rPr lang="en" altLang="zh-CN" dirty="0"/>
              <a:t>Web</a:t>
            </a:r>
            <a:r>
              <a:rPr lang="zh-CN" altLang="en-US" dirty="0"/>
              <a:t>后台</a:t>
            </a:r>
            <a:endParaRPr kumimoji="1" lang="zh-CN" altLang="en-US" dirty="0"/>
          </a:p>
        </p:txBody>
      </p:sp>
      <p:sp>
        <p:nvSpPr>
          <p:cNvPr id="3" name="内容占位符 2">
            <a:extLst>
              <a:ext uri="{FF2B5EF4-FFF2-40B4-BE49-F238E27FC236}">
                <a16:creationId xmlns:a16="http://schemas.microsoft.com/office/drawing/2014/main" id="{1BC507DA-7AC6-F34E-830C-AFA756B70013}"/>
              </a:ext>
            </a:extLst>
          </p:cNvPr>
          <p:cNvSpPr>
            <a:spLocks noGrp="1"/>
          </p:cNvSpPr>
          <p:nvPr>
            <p:ph idx="1"/>
          </p:nvPr>
        </p:nvSpPr>
        <p:spPr/>
        <p:txBody>
          <a:bodyPr/>
          <a:lstStyle/>
          <a:p>
            <a:pPr marL="0" indent="0">
              <a:buNone/>
            </a:pPr>
            <a:r>
              <a:rPr lang="en" altLang="zh-CN" sz="2400" dirty="0">
                <a:latin typeface="Consolas" panose="020B0609020204030204" pitchFamily="49" charset="0"/>
                <a:cs typeface="Consolas" panose="020B0609020204030204" pitchFamily="49" charset="0"/>
              </a:rPr>
              <a:t>python </a:t>
            </a:r>
            <a:r>
              <a:rPr lang="en" altLang="zh-CN" sz="2400" dirty="0" err="1">
                <a:latin typeface="Consolas" panose="020B0609020204030204" pitchFamily="49" charset="0"/>
                <a:cs typeface="Consolas" panose="020B0609020204030204" pitchFamily="49" charset="0"/>
              </a:rPr>
              <a:t>manage.py</a:t>
            </a:r>
            <a:r>
              <a:rPr lang="en" altLang="zh-CN" sz="2400" dirty="0">
                <a:latin typeface="Consolas" panose="020B0609020204030204" pitchFamily="49" charset="0"/>
                <a:cs typeface="Consolas" panose="020B0609020204030204" pitchFamily="49" charset="0"/>
              </a:rPr>
              <a:t> </a:t>
            </a:r>
            <a:r>
              <a:rPr lang="en" altLang="zh-CN" sz="2400" dirty="0" err="1">
                <a:latin typeface="Consolas" panose="020B0609020204030204" pitchFamily="49" charset="0"/>
                <a:cs typeface="Consolas" panose="020B0609020204030204" pitchFamily="49" charset="0"/>
              </a:rPr>
              <a:t>createsuperuser</a:t>
            </a:r>
            <a:endParaRPr lang="en" altLang="zh-CN" sz="2400" dirty="0">
              <a:latin typeface="Consolas" panose="020B0609020204030204" pitchFamily="49" charset="0"/>
              <a:cs typeface="Consolas" panose="020B0609020204030204" pitchFamily="49" charset="0"/>
            </a:endParaRPr>
          </a:p>
          <a:p>
            <a:r>
              <a:rPr lang="zh-CN" altLang="en" dirty="0"/>
              <a:t>打开</a:t>
            </a:r>
            <a:r>
              <a:rPr lang="en" altLang="zh-CN" dirty="0" err="1"/>
              <a:t>SE_Practice</a:t>
            </a:r>
            <a:r>
              <a:rPr lang="en" altLang="zh-CN" dirty="0"/>
              <a:t>/</a:t>
            </a:r>
            <a:r>
              <a:rPr lang="en" altLang="zh-CN" dirty="0" err="1"/>
              <a:t>urls.py</a:t>
            </a:r>
            <a:r>
              <a:rPr lang="zh-CN" altLang="en-US" dirty="0"/>
              <a:t>，可以看到后台的路由已经预先配置好了</a:t>
            </a:r>
            <a:endParaRPr lang="en-US" altLang="zh-CN" dirty="0"/>
          </a:p>
          <a:p>
            <a:endParaRPr lang="en-US" altLang="zh-CN" dirty="0"/>
          </a:p>
          <a:p>
            <a:endParaRPr lang="en-US" altLang="zh-CN" dirty="0"/>
          </a:p>
          <a:p>
            <a:endParaRPr lang="en-US" altLang="zh-CN" dirty="0"/>
          </a:p>
          <a:p>
            <a:r>
              <a:rPr lang="zh-CN" altLang="en" dirty="0"/>
              <a:t>访问</a:t>
            </a:r>
            <a:r>
              <a:rPr lang="zh-CN" altLang="en-US" dirty="0"/>
              <a:t> </a:t>
            </a:r>
            <a:r>
              <a:rPr lang="en" altLang="zh-CN" u="sng" dirty="0">
                <a:hlinkClick r:id="rId3"/>
              </a:rPr>
              <a:t>http://127.0.0.1:8080/admin</a:t>
            </a:r>
            <a:r>
              <a:rPr lang="zh-CN" altLang="en-US" u="sng" dirty="0"/>
              <a:t> </a:t>
            </a:r>
            <a:endParaRPr lang="en" altLang="zh-CN" dirty="0"/>
          </a:p>
          <a:p>
            <a:endParaRPr lang="en" altLang="zh-CN" dirty="0"/>
          </a:p>
          <a:p>
            <a:endParaRPr lang="en" altLang="zh-CN" dirty="0"/>
          </a:p>
        </p:txBody>
      </p:sp>
      <p:pic>
        <p:nvPicPr>
          <p:cNvPr id="4" name="图片 3">
            <a:extLst>
              <a:ext uri="{FF2B5EF4-FFF2-40B4-BE49-F238E27FC236}">
                <a16:creationId xmlns:a16="http://schemas.microsoft.com/office/drawing/2014/main" id="{A37DFDB4-DC2F-464F-B7FD-C7BE87A0E30F}"/>
              </a:ext>
            </a:extLst>
          </p:cNvPr>
          <p:cNvPicPr>
            <a:picLocks noChangeAspect="1"/>
          </p:cNvPicPr>
          <p:nvPr/>
        </p:nvPicPr>
        <p:blipFill>
          <a:blip r:embed="rId4"/>
          <a:stretch>
            <a:fillRect/>
          </a:stretch>
        </p:blipFill>
        <p:spPr>
          <a:xfrm>
            <a:off x="1093850" y="3324184"/>
            <a:ext cx="5892800" cy="1104900"/>
          </a:xfrm>
          <a:prstGeom prst="rect">
            <a:avLst/>
          </a:prstGeom>
        </p:spPr>
      </p:pic>
    </p:spTree>
    <p:extLst>
      <p:ext uri="{BB962C8B-B14F-4D97-AF65-F5344CB8AC3E}">
        <p14:creationId xmlns:p14="http://schemas.microsoft.com/office/powerpoint/2010/main" val="3772945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76D538-7A3A-C54A-8974-291AE96D115C}"/>
              </a:ext>
            </a:extLst>
          </p:cNvPr>
          <p:cNvSpPr>
            <a:spLocks noGrp="1"/>
          </p:cNvSpPr>
          <p:nvPr>
            <p:ph type="title"/>
          </p:nvPr>
        </p:nvSpPr>
        <p:spPr/>
        <p:txBody>
          <a:bodyPr/>
          <a:lstStyle/>
          <a:p>
            <a:r>
              <a:rPr lang="zh-CN" altLang="en-US" dirty="0"/>
              <a:t>新建一个应用</a:t>
            </a:r>
            <a:endParaRPr kumimoji="1" lang="zh-CN" altLang="en-US" dirty="0"/>
          </a:p>
        </p:txBody>
      </p:sp>
      <p:sp>
        <p:nvSpPr>
          <p:cNvPr id="3" name="内容占位符 2">
            <a:extLst>
              <a:ext uri="{FF2B5EF4-FFF2-40B4-BE49-F238E27FC236}">
                <a16:creationId xmlns:a16="http://schemas.microsoft.com/office/drawing/2014/main" id="{E45ADA33-775D-3A45-98C1-A1B22B5184E7}"/>
              </a:ext>
            </a:extLst>
          </p:cNvPr>
          <p:cNvSpPr>
            <a:spLocks noGrp="1"/>
          </p:cNvSpPr>
          <p:nvPr>
            <p:ph idx="1"/>
          </p:nvPr>
        </p:nvSpPr>
        <p:spPr>
          <a:xfrm>
            <a:off x="838199" y="1825625"/>
            <a:ext cx="11203379" cy="4351338"/>
          </a:xfrm>
        </p:spPr>
        <p:txBody>
          <a:bodyPr>
            <a:normAutofit/>
          </a:bodyPr>
          <a:lstStyle/>
          <a:p>
            <a:pPr marL="0" indent="0">
              <a:buNone/>
            </a:pPr>
            <a:r>
              <a:rPr lang="en" altLang="zh-CN" sz="2600" dirty="0">
                <a:latin typeface="Consolas" panose="020B0609020204030204" pitchFamily="49" charset="0"/>
                <a:cs typeface="Consolas" panose="020B0609020204030204" pitchFamily="49" charset="0"/>
              </a:rPr>
              <a:t>python </a:t>
            </a:r>
            <a:r>
              <a:rPr lang="en" altLang="zh-CN" sz="2600" dirty="0" err="1">
                <a:latin typeface="Consolas" panose="020B0609020204030204" pitchFamily="49" charset="0"/>
                <a:cs typeface="Consolas" panose="020B0609020204030204" pitchFamily="49" charset="0"/>
              </a:rPr>
              <a:t>manage.py</a:t>
            </a:r>
            <a:r>
              <a:rPr lang="en" altLang="zh-CN" sz="2600" dirty="0">
                <a:latin typeface="Consolas" panose="020B0609020204030204" pitchFamily="49" charset="0"/>
                <a:cs typeface="Consolas" panose="020B0609020204030204" pitchFamily="49" charset="0"/>
              </a:rPr>
              <a:t> </a:t>
            </a:r>
            <a:r>
              <a:rPr lang="en" altLang="zh-CN" sz="2600" dirty="0" err="1">
                <a:latin typeface="Consolas" panose="020B0609020204030204" pitchFamily="49" charset="0"/>
                <a:cs typeface="Consolas" panose="020B0609020204030204" pitchFamily="49" charset="0"/>
              </a:rPr>
              <a:t>startapp</a:t>
            </a:r>
            <a:r>
              <a:rPr lang="en" altLang="zh-CN" sz="2600" dirty="0">
                <a:latin typeface="Consolas" panose="020B0609020204030204" pitchFamily="49" charset="0"/>
                <a:cs typeface="Consolas" panose="020B0609020204030204" pitchFamily="49" charset="0"/>
              </a:rPr>
              <a:t> hello</a:t>
            </a:r>
          </a:p>
          <a:p>
            <a:r>
              <a:rPr lang="zh-CN" altLang="en-US" sz="2500" dirty="0"/>
              <a:t>修改</a:t>
            </a:r>
            <a:r>
              <a:rPr lang="en" altLang="zh-CN" sz="2500" dirty="0" err="1"/>
              <a:t>SE_Practice</a:t>
            </a:r>
            <a:r>
              <a:rPr lang="en" altLang="zh-CN" sz="2500" dirty="0"/>
              <a:t>/</a:t>
            </a:r>
            <a:r>
              <a:rPr lang="en" altLang="zh-CN" sz="2500" dirty="0" err="1"/>
              <a:t>settings.py</a:t>
            </a:r>
            <a:r>
              <a:rPr lang="zh-CN" altLang="en" sz="2500" dirty="0"/>
              <a:t>，</a:t>
            </a:r>
            <a:r>
              <a:rPr lang="zh-CN" altLang="en-US" sz="2500" dirty="0"/>
              <a:t>在 </a:t>
            </a:r>
            <a:r>
              <a:rPr lang="en" altLang="zh-CN" sz="2500" dirty="0"/>
              <a:t>INSTALLED_APPS </a:t>
            </a:r>
            <a:r>
              <a:rPr lang="zh-CN" altLang="en-US" sz="2500" dirty="0"/>
              <a:t>中加入 </a:t>
            </a:r>
            <a:r>
              <a:rPr lang="en-US" altLang="zh-CN" sz="2500" dirty="0">
                <a:latin typeface="Consolas" panose="020B0609020204030204" pitchFamily="49" charset="0"/>
                <a:cs typeface="Consolas" panose="020B0609020204030204" pitchFamily="49" charset="0"/>
              </a:rPr>
              <a:t>'</a:t>
            </a:r>
            <a:r>
              <a:rPr lang="en" altLang="zh-CN" sz="2500" dirty="0">
                <a:latin typeface="Consolas" panose="020B0609020204030204" pitchFamily="49" charset="0"/>
                <a:cs typeface="Consolas" panose="020B0609020204030204" pitchFamily="49" charset="0"/>
              </a:rPr>
              <a:t>hello'</a:t>
            </a:r>
          </a:p>
          <a:p>
            <a:r>
              <a:rPr lang="zh-CN" altLang="en-US" sz="2500" dirty="0"/>
              <a:t>我们的新应用包含一个视图，所以我们需要修改刚刚的</a:t>
            </a:r>
            <a:r>
              <a:rPr lang="en" altLang="zh-CN" sz="2500" dirty="0" err="1"/>
              <a:t>urlpatterns</a:t>
            </a:r>
            <a:endParaRPr lang="zh-CN" altLang="en" sz="2500" dirty="0"/>
          </a:p>
          <a:p>
            <a:pPr marL="457200" lvl="1" indent="0">
              <a:buNone/>
            </a:pPr>
            <a:r>
              <a:rPr lang="zh-CN" altLang="en-US" sz="2500" dirty="0"/>
              <a:t>在依赖中加入 </a:t>
            </a:r>
            <a:r>
              <a:rPr lang="en" altLang="zh-CN" sz="2500" dirty="0">
                <a:latin typeface="Consolas" panose="020B0609020204030204" pitchFamily="49" charset="0"/>
                <a:cs typeface="Consolas" panose="020B0609020204030204" pitchFamily="49" charset="0"/>
              </a:rPr>
              <a:t>from </a:t>
            </a:r>
            <a:r>
              <a:rPr lang="en" altLang="zh-CN" sz="2500" dirty="0" err="1">
                <a:latin typeface="Consolas" panose="020B0609020204030204" pitchFamily="49" charset="0"/>
                <a:cs typeface="Consolas" panose="020B0609020204030204" pitchFamily="49" charset="0"/>
              </a:rPr>
              <a:t>django.urls</a:t>
            </a:r>
            <a:r>
              <a:rPr lang="en" altLang="zh-CN" sz="2500" dirty="0">
                <a:latin typeface="Consolas" panose="020B0609020204030204" pitchFamily="49" charset="0"/>
                <a:cs typeface="Consolas" panose="020B0609020204030204" pitchFamily="49" charset="0"/>
              </a:rPr>
              <a:t> import include, path</a:t>
            </a:r>
          </a:p>
          <a:p>
            <a:pPr marL="457200" lvl="1" indent="0">
              <a:buNone/>
            </a:pPr>
            <a:r>
              <a:rPr lang="zh-CN" altLang="en-US" sz="2500" dirty="0"/>
              <a:t>在</a:t>
            </a:r>
            <a:r>
              <a:rPr lang="en" altLang="zh-CN" sz="2500" dirty="0" err="1"/>
              <a:t>urlpatterns</a:t>
            </a:r>
            <a:r>
              <a:rPr lang="zh-CN" altLang="en-US" sz="2500" dirty="0"/>
              <a:t>中加入 </a:t>
            </a:r>
            <a:r>
              <a:rPr lang="en" altLang="zh-CN" sz="2500" dirty="0">
                <a:latin typeface="Consolas" panose="020B0609020204030204" pitchFamily="49" charset="0"/>
                <a:cs typeface="Consolas" panose="020B0609020204030204" pitchFamily="49" charset="0"/>
              </a:rPr>
              <a:t>path('</a:t>
            </a:r>
            <a:r>
              <a:rPr lang="en" altLang="zh-CN" sz="2500" dirty="0" err="1">
                <a:latin typeface="Consolas" panose="020B0609020204030204" pitchFamily="49" charset="0"/>
                <a:cs typeface="Consolas" panose="020B0609020204030204" pitchFamily="49" charset="0"/>
              </a:rPr>
              <a:t>api</a:t>
            </a:r>
            <a:r>
              <a:rPr lang="en" altLang="zh-CN" sz="2500" dirty="0">
                <a:latin typeface="Consolas" panose="020B0609020204030204" pitchFamily="49" charset="0"/>
                <a:cs typeface="Consolas" panose="020B0609020204030204" pitchFamily="49" charset="0"/>
              </a:rPr>
              <a:t>/', include('</a:t>
            </a:r>
            <a:r>
              <a:rPr lang="en" altLang="zh-CN" sz="2500" dirty="0" err="1">
                <a:latin typeface="Consolas" panose="020B0609020204030204" pitchFamily="49" charset="0"/>
                <a:cs typeface="Consolas" panose="020B0609020204030204" pitchFamily="49" charset="0"/>
              </a:rPr>
              <a:t>hello.urls</a:t>
            </a:r>
            <a:r>
              <a:rPr lang="en" altLang="zh-CN" sz="2500" dirty="0">
                <a:latin typeface="Consolas" panose="020B0609020204030204" pitchFamily="49" charset="0"/>
                <a:cs typeface="Consolas" panose="020B0609020204030204" pitchFamily="49" charset="0"/>
              </a:rPr>
              <a:t>'))</a:t>
            </a:r>
          </a:p>
          <a:p>
            <a:r>
              <a:rPr lang="zh-CN" altLang="en-US" sz="2500" dirty="0"/>
              <a:t>我们同样需要设置新应用的</a:t>
            </a:r>
            <a:r>
              <a:rPr lang="en" altLang="zh-CN" sz="2500" dirty="0" err="1"/>
              <a:t>urlpatterns</a:t>
            </a:r>
            <a:r>
              <a:rPr lang="zh-CN" altLang="en" sz="2500" dirty="0"/>
              <a:t>。</a:t>
            </a:r>
            <a:r>
              <a:rPr lang="zh-CN" altLang="en-US" sz="2500" dirty="0"/>
              <a:t>新建文件</a:t>
            </a:r>
            <a:r>
              <a:rPr lang="en" altLang="zh-CN" sz="2500" dirty="0"/>
              <a:t>hello/</a:t>
            </a:r>
            <a:r>
              <a:rPr lang="en" altLang="zh-CN" sz="2500" dirty="0" err="1"/>
              <a:t>urls.py</a:t>
            </a:r>
            <a:endParaRPr lang="en" altLang="zh-CN" sz="2500" dirty="0"/>
          </a:p>
          <a:p>
            <a:endParaRPr kumimoji="1" lang="zh-CN" altLang="en-US" dirty="0"/>
          </a:p>
        </p:txBody>
      </p:sp>
      <p:pic>
        <p:nvPicPr>
          <p:cNvPr id="5" name="图片 4">
            <a:extLst>
              <a:ext uri="{FF2B5EF4-FFF2-40B4-BE49-F238E27FC236}">
                <a16:creationId xmlns:a16="http://schemas.microsoft.com/office/drawing/2014/main" id="{FBCDC111-0DE6-4246-8BE4-C65DD111D645}"/>
              </a:ext>
            </a:extLst>
          </p:cNvPr>
          <p:cNvPicPr>
            <a:picLocks noChangeAspect="1"/>
          </p:cNvPicPr>
          <p:nvPr/>
        </p:nvPicPr>
        <p:blipFill rotWithShape="1">
          <a:blip r:embed="rId3"/>
          <a:srcRect b="14210"/>
          <a:stretch/>
        </p:blipFill>
        <p:spPr>
          <a:xfrm>
            <a:off x="4606472" y="4420095"/>
            <a:ext cx="5461000" cy="2070100"/>
          </a:xfrm>
          <a:prstGeom prst="rect">
            <a:avLst/>
          </a:prstGeom>
        </p:spPr>
      </p:pic>
    </p:spTree>
    <p:extLst>
      <p:ext uri="{BB962C8B-B14F-4D97-AF65-F5344CB8AC3E}">
        <p14:creationId xmlns:p14="http://schemas.microsoft.com/office/powerpoint/2010/main" val="1872808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534CA48-8B4B-4142-9ABF-9D1C88A5A9DE}"/>
              </a:ext>
            </a:extLst>
          </p:cNvPr>
          <p:cNvPicPr>
            <a:picLocks noChangeAspect="1"/>
          </p:cNvPicPr>
          <p:nvPr/>
        </p:nvPicPr>
        <p:blipFill>
          <a:blip r:embed="rId3"/>
          <a:stretch>
            <a:fillRect/>
          </a:stretch>
        </p:blipFill>
        <p:spPr>
          <a:xfrm>
            <a:off x="1506" y="0"/>
            <a:ext cx="12188988" cy="6858000"/>
          </a:xfrm>
          <a:prstGeom prst="rect">
            <a:avLst/>
          </a:prstGeom>
        </p:spPr>
      </p:pic>
    </p:spTree>
    <p:extLst>
      <p:ext uri="{BB962C8B-B14F-4D97-AF65-F5344CB8AC3E}">
        <p14:creationId xmlns:p14="http://schemas.microsoft.com/office/powerpoint/2010/main" val="2440009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91CA13-5F06-3C45-9D21-66AB86092CB3}"/>
              </a:ext>
            </a:extLst>
          </p:cNvPr>
          <p:cNvSpPr>
            <a:spLocks noGrp="1"/>
          </p:cNvSpPr>
          <p:nvPr>
            <p:ph type="title"/>
          </p:nvPr>
        </p:nvSpPr>
        <p:spPr/>
        <p:txBody>
          <a:bodyPr/>
          <a:lstStyle/>
          <a:p>
            <a:r>
              <a:rPr lang="zh-CN" altLang="en-US" dirty="0"/>
              <a:t>处理用户请求</a:t>
            </a:r>
            <a:endParaRPr kumimoji="1" lang="zh-CN" altLang="en-US" dirty="0"/>
          </a:p>
        </p:txBody>
      </p:sp>
      <p:sp>
        <p:nvSpPr>
          <p:cNvPr id="3" name="内容占位符 2">
            <a:extLst>
              <a:ext uri="{FF2B5EF4-FFF2-40B4-BE49-F238E27FC236}">
                <a16:creationId xmlns:a16="http://schemas.microsoft.com/office/drawing/2014/main" id="{224EA162-DF35-1542-9B68-2A03309EDB78}"/>
              </a:ext>
            </a:extLst>
          </p:cNvPr>
          <p:cNvSpPr>
            <a:spLocks noGrp="1"/>
          </p:cNvSpPr>
          <p:nvPr>
            <p:ph idx="1"/>
          </p:nvPr>
        </p:nvSpPr>
        <p:spPr/>
        <p:txBody>
          <a:bodyPr/>
          <a:lstStyle/>
          <a:p>
            <a:r>
              <a:rPr lang="zh-CN" altLang="en-US" dirty="0"/>
              <a:t>编辑 </a:t>
            </a:r>
            <a:r>
              <a:rPr lang="en-US" altLang="zh-CN" dirty="0"/>
              <a:t>./</a:t>
            </a:r>
            <a:r>
              <a:rPr lang="en" altLang="zh-CN" dirty="0"/>
              <a:t>hello/</a:t>
            </a:r>
            <a:r>
              <a:rPr lang="en" altLang="zh-CN" dirty="0" err="1"/>
              <a:t>views.py</a:t>
            </a:r>
            <a:endParaRPr lang="en" altLang="zh-CN" dirty="0"/>
          </a:p>
          <a:p>
            <a:endParaRPr kumimoji="1" lang="zh-CN" altLang="en-US" dirty="0"/>
          </a:p>
        </p:txBody>
      </p:sp>
      <p:pic>
        <p:nvPicPr>
          <p:cNvPr id="4" name="图片 3">
            <a:extLst>
              <a:ext uri="{FF2B5EF4-FFF2-40B4-BE49-F238E27FC236}">
                <a16:creationId xmlns:a16="http://schemas.microsoft.com/office/drawing/2014/main" id="{472C53C9-0BD3-9647-B68F-5313ABA3C4A4}"/>
              </a:ext>
            </a:extLst>
          </p:cNvPr>
          <p:cNvPicPr>
            <a:picLocks noChangeAspect="1"/>
          </p:cNvPicPr>
          <p:nvPr/>
        </p:nvPicPr>
        <p:blipFill>
          <a:blip r:embed="rId3"/>
          <a:stretch>
            <a:fillRect/>
          </a:stretch>
        </p:blipFill>
        <p:spPr>
          <a:xfrm>
            <a:off x="1155700" y="2367506"/>
            <a:ext cx="9436100" cy="3811324"/>
          </a:xfrm>
          <a:prstGeom prst="rect">
            <a:avLst/>
          </a:prstGeom>
        </p:spPr>
      </p:pic>
    </p:spTree>
    <p:extLst>
      <p:ext uri="{BB962C8B-B14F-4D97-AF65-F5344CB8AC3E}">
        <p14:creationId xmlns:p14="http://schemas.microsoft.com/office/powerpoint/2010/main" val="3581588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A3A70E-611F-A745-B8CF-7C0B478E4F53}"/>
              </a:ext>
            </a:extLst>
          </p:cNvPr>
          <p:cNvSpPr>
            <a:spLocks noGrp="1"/>
          </p:cNvSpPr>
          <p:nvPr>
            <p:ph type="title"/>
          </p:nvPr>
        </p:nvSpPr>
        <p:spPr/>
        <p:txBody>
          <a:bodyPr/>
          <a:lstStyle/>
          <a:p>
            <a:r>
              <a:rPr lang="zh-CN" altLang="en-US" dirty="0"/>
              <a:t>配置路由</a:t>
            </a:r>
            <a:endParaRPr kumimoji="1" lang="zh-CN" altLang="en-US" dirty="0"/>
          </a:p>
        </p:txBody>
      </p:sp>
      <p:sp>
        <p:nvSpPr>
          <p:cNvPr id="3" name="内容占位符 2">
            <a:extLst>
              <a:ext uri="{FF2B5EF4-FFF2-40B4-BE49-F238E27FC236}">
                <a16:creationId xmlns:a16="http://schemas.microsoft.com/office/drawing/2014/main" id="{35687EAD-7772-3E4B-8283-D95270393E18}"/>
              </a:ext>
            </a:extLst>
          </p:cNvPr>
          <p:cNvSpPr>
            <a:spLocks noGrp="1"/>
          </p:cNvSpPr>
          <p:nvPr>
            <p:ph idx="1"/>
          </p:nvPr>
        </p:nvSpPr>
        <p:spPr/>
        <p:txBody>
          <a:bodyPr/>
          <a:lstStyle/>
          <a:p>
            <a:r>
              <a:rPr kumimoji="1" lang="zh-CN" altLang="en-US" dirty="0"/>
              <a:t>在</a:t>
            </a:r>
            <a:r>
              <a:rPr kumimoji="1" lang="en-US" altLang="zh-CN" dirty="0"/>
              <a:t>hello</a:t>
            </a:r>
            <a:r>
              <a:rPr kumimoji="1" lang="zh-CN" altLang="en-US" dirty="0"/>
              <a:t>的</a:t>
            </a:r>
            <a:r>
              <a:rPr lang="en" altLang="zh-CN" dirty="0"/>
              <a:t>./hello/</a:t>
            </a:r>
            <a:r>
              <a:rPr lang="en" altLang="zh-CN" dirty="0" err="1"/>
              <a:t>urls.py</a:t>
            </a:r>
            <a:r>
              <a:rPr kumimoji="1" lang="zh-CN" altLang="en-US" dirty="0"/>
              <a:t>中配置路由</a:t>
            </a:r>
            <a:endParaRPr kumimoji="1" lang="en-US" altLang="zh-CN" dirty="0"/>
          </a:p>
          <a:p>
            <a:pPr lvl="1"/>
            <a:r>
              <a:rPr lang="zh-CN" altLang="en-US" dirty="0"/>
              <a:t>在</a:t>
            </a:r>
            <a:r>
              <a:rPr lang="en" altLang="zh-CN" dirty="0" err="1"/>
              <a:t>urlpatterns</a:t>
            </a:r>
            <a:r>
              <a:rPr lang="zh-CN" altLang="en-US" dirty="0"/>
              <a:t>中加入</a:t>
            </a:r>
            <a:endParaRPr lang="en-US" altLang="zh-CN" dirty="0">
              <a:latin typeface="Consolas" panose="020B0609020204030204" pitchFamily="49" charset="0"/>
              <a:cs typeface="Consolas" panose="020B0609020204030204" pitchFamily="49" charset="0"/>
            </a:endParaRPr>
          </a:p>
          <a:p>
            <a:pPr marL="457200" lvl="1" indent="0">
              <a:buNone/>
            </a:pPr>
            <a:r>
              <a:rPr lang="en-US" altLang="zh-CN" dirty="0">
                <a:latin typeface="Consolas" panose="020B0609020204030204" pitchFamily="49" charset="0"/>
                <a:cs typeface="Consolas" panose="020B0609020204030204" pitchFamily="49" charset="0"/>
              </a:rPr>
              <a:t>	</a:t>
            </a:r>
            <a:r>
              <a:rPr lang="en" altLang="zh-CN" dirty="0">
                <a:latin typeface="Consolas" panose="020B0609020204030204" pitchFamily="49" charset="0"/>
                <a:cs typeface="Consolas" panose="020B0609020204030204" pitchFamily="49" charset="0"/>
              </a:rPr>
              <a:t>path('hello', </a:t>
            </a:r>
            <a:r>
              <a:rPr lang="en" altLang="zh-CN" dirty="0" err="1">
                <a:latin typeface="Consolas" panose="020B0609020204030204" pitchFamily="49" charset="0"/>
                <a:cs typeface="Consolas" panose="020B0609020204030204" pitchFamily="49" charset="0"/>
              </a:rPr>
              <a:t>views.hello</a:t>
            </a:r>
            <a:r>
              <a:rPr lang="en" altLang="zh-CN" dirty="0">
                <a:latin typeface="Consolas" panose="020B0609020204030204" pitchFamily="49" charset="0"/>
                <a:cs typeface="Consolas" panose="020B0609020204030204" pitchFamily="49" charset="0"/>
              </a:rPr>
              <a:t>, name='hello’)</a:t>
            </a:r>
          </a:p>
          <a:p>
            <a:pPr lvl="1"/>
            <a:endParaRPr kumimoji="1" lang="en-US" altLang="zh-CN" dirty="0"/>
          </a:p>
          <a:p>
            <a:r>
              <a:rPr lang="zh-CN" altLang="en" dirty="0"/>
              <a:t>我们</a:t>
            </a:r>
            <a:r>
              <a:rPr lang="zh-CN" altLang="en-US" dirty="0"/>
              <a:t>已经完工了。再次执行</a:t>
            </a:r>
            <a:endParaRPr lang="en-US" altLang="zh-CN" dirty="0"/>
          </a:p>
          <a:p>
            <a:pPr marL="457200" lvl="1" indent="0">
              <a:buNone/>
            </a:pPr>
            <a:r>
              <a:rPr lang="en" altLang="zh-CN" dirty="0">
                <a:latin typeface="Consolas" panose="020B0609020204030204" pitchFamily="49" charset="0"/>
                <a:cs typeface="Consolas" panose="020B0609020204030204" pitchFamily="49" charset="0"/>
              </a:rPr>
              <a:t>	python </a:t>
            </a:r>
            <a:r>
              <a:rPr lang="en" altLang="zh-CN" dirty="0" err="1">
                <a:latin typeface="Consolas" panose="020B0609020204030204" pitchFamily="49" charset="0"/>
                <a:cs typeface="Consolas" panose="020B0609020204030204" pitchFamily="49" charset="0"/>
              </a:rPr>
              <a:t>manage.py</a:t>
            </a:r>
            <a:r>
              <a:rPr lang="en" altLang="zh-CN" dirty="0">
                <a:latin typeface="Consolas" panose="020B0609020204030204" pitchFamily="49" charset="0"/>
                <a:cs typeface="Consolas" panose="020B0609020204030204" pitchFamily="49" charset="0"/>
              </a:rPr>
              <a:t> </a:t>
            </a:r>
            <a:r>
              <a:rPr lang="en" altLang="zh-CN" dirty="0" err="1">
                <a:latin typeface="Consolas" panose="020B0609020204030204" pitchFamily="49" charset="0"/>
                <a:cs typeface="Consolas" panose="020B0609020204030204" pitchFamily="49" charset="0"/>
              </a:rPr>
              <a:t>runserver</a:t>
            </a:r>
            <a:r>
              <a:rPr lang="en" altLang="zh-CN" dirty="0">
                <a:latin typeface="Consolas" panose="020B0609020204030204" pitchFamily="49" charset="0"/>
                <a:cs typeface="Consolas" panose="020B0609020204030204" pitchFamily="49" charset="0"/>
              </a:rPr>
              <a:t> 0.0.0.0:8080</a:t>
            </a:r>
          </a:p>
          <a:p>
            <a:pPr marL="457200" lvl="1" indent="0">
              <a:buNone/>
            </a:pPr>
            <a:endParaRPr lang="en" altLang="zh-CN" dirty="0">
              <a:latin typeface="Consolas" panose="020B0609020204030204" pitchFamily="49" charset="0"/>
              <a:cs typeface="Consolas" panose="020B0609020204030204" pitchFamily="49" charset="0"/>
            </a:endParaRPr>
          </a:p>
          <a:p>
            <a:r>
              <a:rPr lang="zh-CN" altLang="en-US" dirty="0"/>
              <a:t>访问</a:t>
            </a:r>
            <a:r>
              <a:rPr lang="en" altLang="zh-CN" u="sng" dirty="0">
                <a:hlinkClick r:id="rId3"/>
              </a:rPr>
              <a:t>http://127.0.0.1:8080/api/hello</a:t>
            </a:r>
            <a:endParaRPr lang="en-US" altLang="zh-CN" dirty="0"/>
          </a:p>
          <a:p>
            <a:endParaRPr lang="en-US" altLang="zh-CN" dirty="0"/>
          </a:p>
        </p:txBody>
      </p:sp>
    </p:spTree>
    <p:extLst>
      <p:ext uri="{BB962C8B-B14F-4D97-AF65-F5344CB8AC3E}">
        <p14:creationId xmlns:p14="http://schemas.microsoft.com/office/powerpoint/2010/main" val="39542256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451C84-C69E-234B-8A3B-4310092DAD34}"/>
              </a:ext>
            </a:extLst>
          </p:cNvPr>
          <p:cNvSpPr>
            <a:spLocks noGrp="1"/>
          </p:cNvSpPr>
          <p:nvPr>
            <p:ph type="title"/>
          </p:nvPr>
        </p:nvSpPr>
        <p:spPr/>
        <p:txBody>
          <a:bodyPr/>
          <a:lstStyle/>
          <a:p>
            <a:r>
              <a:rPr lang="zh-CN" altLang="en-US" dirty="0"/>
              <a:t>使用</a:t>
            </a:r>
            <a:r>
              <a:rPr lang="en" altLang="zh-CN" dirty="0"/>
              <a:t>Postman</a:t>
            </a:r>
            <a:r>
              <a:rPr lang="zh-CN" altLang="en-US" dirty="0"/>
              <a:t>测试后端</a:t>
            </a:r>
            <a:endParaRPr kumimoji="1" lang="zh-CN" altLang="en-US" dirty="0"/>
          </a:p>
        </p:txBody>
      </p:sp>
      <p:pic>
        <p:nvPicPr>
          <p:cNvPr id="4" name="内容占位符 3">
            <a:extLst>
              <a:ext uri="{FF2B5EF4-FFF2-40B4-BE49-F238E27FC236}">
                <a16:creationId xmlns:a16="http://schemas.microsoft.com/office/drawing/2014/main" id="{DA12D89A-E4CD-F14D-BECF-36DA355972C6}"/>
              </a:ext>
            </a:extLst>
          </p:cNvPr>
          <p:cNvPicPr>
            <a:picLocks noGrp="1" noChangeAspect="1"/>
          </p:cNvPicPr>
          <p:nvPr>
            <p:ph idx="1"/>
          </p:nvPr>
        </p:nvPicPr>
        <p:blipFill>
          <a:blip r:embed="rId3"/>
          <a:stretch>
            <a:fillRect/>
          </a:stretch>
        </p:blipFill>
        <p:spPr>
          <a:xfrm>
            <a:off x="971667" y="1774825"/>
            <a:ext cx="10248665" cy="4625975"/>
          </a:xfrm>
          <a:prstGeom prst="rect">
            <a:avLst/>
          </a:prstGeom>
        </p:spPr>
      </p:pic>
    </p:spTree>
    <p:extLst>
      <p:ext uri="{BB962C8B-B14F-4D97-AF65-F5344CB8AC3E}">
        <p14:creationId xmlns:p14="http://schemas.microsoft.com/office/powerpoint/2010/main" val="36452364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131BD8-2381-0F48-BAE6-D7CDF47F923E}"/>
              </a:ext>
            </a:extLst>
          </p:cNvPr>
          <p:cNvSpPr>
            <a:spLocks noGrp="1"/>
          </p:cNvSpPr>
          <p:nvPr>
            <p:ph type="title"/>
          </p:nvPr>
        </p:nvSpPr>
        <p:spPr/>
        <p:txBody>
          <a:bodyPr/>
          <a:lstStyle/>
          <a:p>
            <a:r>
              <a:rPr kumimoji="1" lang="zh-CN" altLang="en-US" dirty="0"/>
              <a:t>一些碎碎念</a:t>
            </a:r>
          </a:p>
        </p:txBody>
      </p:sp>
      <p:sp>
        <p:nvSpPr>
          <p:cNvPr id="3" name="内容占位符 2">
            <a:extLst>
              <a:ext uri="{FF2B5EF4-FFF2-40B4-BE49-F238E27FC236}">
                <a16:creationId xmlns:a16="http://schemas.microsoft.com/office/drawing/2014/main" id="{36EE6DED-9C67-244B-9C3E-954635E49342}"/>
              </a:ext>
            </a:extLst>
          </p:cNvPr>
          <p:cNvSpPr>
            <a:spLocks noGrp="1"/>
          </p:cNvSpPr>
          <p:nvPr>
            <p:ph idx="1"/>
          </p:nvPr>
        </p:nvSpPr>
        <p:spPr/>
        <p:txBody>
          <a:bodyPr/>
          <a:lstStyle/>
          <a:p>
            <a:r>
              <a:rPr lang="zh-CN" altLang="en-US" sz="2800" dirty="0"/>
              <a:t>永远不要信任前端，因为用户实际上可以随心所欲地修改它</a:t>
            </a:r>
            <a:endParaRPr lang="en-US" altLang="zh-CN" sz="2800" dirty="0"/>
          </a:p>
          <a:p>
            <a:endParaRPr lang="zh-CN" altLang="en-US" sz="2800" dirty="0"/>
          </a:p>
          <a:p>
            <a:r>
              <a:rPr lang="zh-CN" altLang="en-US" sz="2800" dirty="0"/>
              <a:t>不要让用户进行不可逆的操作。如果需要删除，可以只打一个</a:t>
            </a:r>
            <a:r>
              <a:rPr lang="en" altLang="zh-CN" sz="2800" dirty="0"/>
              <a:t>tag</a:t>
            </a:r>
          </a:p>
          <a:p>
            <a:endParaRPr lang="zh-CN" altLang="en-US" sz="2800" dirty="0"/>
          </a:p>
          <a:p>
            <a:r>
              <a:rPr lang="zh-CN" altLang="en-US" sz="2800" dirty="0"/>
              <a:t>准备好接受不合法的请求，并尽量不让它们产生不好的影响</a:t>
            </a:r>
            <a:endParaRPr lang="en-US" altLang="zh-CN" sz="2800" dirty="0"/>
          </a:p>
          <a:p>
            <a:endParaRPr lang="zh-CN" altLang="en-US" sz="2800" dirty="0"/>
          </a:p>
          <a:p>
            <a:r>
              <a:rPr lang="zh-CN" altLang="en-US" sz="2800" dirty="0"/>
              <a:t>不要让一个接口有太多功能，否则后续维护会产生很大的压力</a:t>
            </a:r>
          </a:p>
          <a:p>
            <a:endParaRPr kumimoji="1" lang="zh-CN" altLang="en-US" dirty="0"/>
          </a:p>
        </p:txBody>
      </p:sp>
    </p:spTree>
    <p:extLst>
      <p:ext uri="{BB962C8B-B14F-4D97-AF65-F5344CB8AC3E}">
        <p14:creationId xmlns:p14="http://schemas.microsoft.com/office/powerpoint/2010/main" val="11166047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54BE0-78D2-624F-8205-9E33E4226568}"/>
              </a:ext>
            </a:extLst>
          </p:cNvPr>
          <p:cNvSpPr>
            <a:spLocks noGrp="1"/>
          </p:cNvSpPr>
          <p:nvPr>
            <p:ph type="ctrTitle"/>
          </p:nvPr>
        </p:nvSpPr>
        <p:spPr>
          <a:xfrm>
            <a:off x="1132114" y="1041399"/>
            <a:ext cx="9144000" cy="4076865"/>
          </a:xfrm>
        </p:spPr>
        <p:txBody>
          <a:bodyPr>
            <a:normAutofit/>
          </a:bodyPr>
          <a:lstStyle/>
          <a:p>
            <a:r>
              <a:rPr lang="zh-CN" altLang="en-US" b="1" dirty="0">
                <a:solidFill>
                  <a:schemeClr val="accent1">
                    <a:lumMod val="75000"/>
                  </a:schemeClr>
                </a:solidFill>
                <a:latin typeface="+mj-ea"/>
              </a:rPr>
              <a:t>后端</a:t>
            </a:r>
            <a:r>
              <a:rPr lang="zh-CN" altLang="en-US" dirty="0">
                <a:solidFill>
                  <a:schemeClr val="accent1">
                    <a:lumMod val="75000"/>
                  </a:schemeClr>
                </a:solidFill>
                <a:latin typeface="+mj-ea"/>
              </a:rPr>
              <a:t>基础知识</a:t>
            </a:r>
            <a:r>
              <a:rPr lang="zh-CN" altLang="en-US" b="1" dirty="0">
                <a:solidFill>
                  <a:schemeClr val="accent1">
                    <a:lumMod val="75000"/>
                  </a:schemeClr>
                </a:solidFill>
                <a:latin typeface="+mj-ea"/>
              </a:rPr>
              <a:t>介绍</a:t>
            </a:r>
            <a:br>
              <a:rPr lang="en-US" altLang="zh-CN" b="1" dirty="0">
                <a:latin typeface="+mj-ea"/>
              </a:rPr>
            </a:br>
            <a:br>
              <a:rPr lang="en-US" altLang="zh-CN" b="1" dirty="0">
                <a:latin typeface="+mj-ea"/>
              </a:rPr>
            </a:br>
            <a:r>
              <a:rPr lang="en" altLang="zh-CN" b="1" dirty="0">
                <a:solidFill>
                  <a:schemeClr val="accent1">
                    <a:lumMod val="75000"/>
                  </a:schemeClr>
                </a:solidFill>
                <a:latin typeface="+mj-ea"/>
              </a:rPr>
              <a:t>Django</a:t>
            </a:r>
            <a:r>
              <a:rPr lang="zh-CN" altLang="en-US" b="1" dirty="0">
                <a:solidFill>
                  <a:schemeClr val="accent1">
                    <a:lumMod val="75000"/>
                  </a:schemeClr>
                </a:solidFill>
                <a:latin typeface="+mj-ea"/>
              </a:rPr>
              <a:t>框架</a:t>
            </a:r>
            <a:r>
              <a:rPr lang="en-US" altLang="zh-CN" b="1" dirty="0">
                <a:solidFill>
                  <a:schemeClr val="accent1">
                    <a:lumMod val="75000"/>
                  </a:schemeClr>
                </a:solidFill>
                <a:latin typeface="+mj-ea"/>
              </a:rPr>
              <a:t>Demo</a:t>
            </a:r>
            <a:br>
              <a:rPr lang="en-US" altLang="zh-CN" b="1" dirty="0">
                <a:latin typeface="+mj-ea"/>
              </a:rPr>
            </a:br>
            <a:br>
              <a:rPr lang="en-US" altLang="zh-CN" b="1" dirty="0">
                <a:latin typeface="+mj-ea"/>
              </a:rPr>
            </a:br>
            <a:r>
              <a:rPr lang="zh-CN" altLang="en-US" b="1" dirty="0">
                <a:solidFill>
                  <a:schemeClr val="accent1">
                    <a:lumMod val="60000"/>
                    <a:lumOff val="40000"/>
                  </a:schemeClr>
                </a:solidFill>
                <a:latin typeface="+mj-ea"/>
              </a:rPr>
              <a:t>小作业介绍</a:t>
            </a:r>
            <a:endParaRPr kumimoji="1" lang="zh-CN" altLang="en-US" dirty="0">
              <a:solidFill>
                <a:schemeClr val="accent1">
                  <a:lumMod val="60000"/>
                  <a:lumOff val="40000"/>
                </a:schemeClr>
              </a:solidFill>
              <a:latin typeface="+mj-ea"/>
            </a:endParaRPr>
          </a:p>
        </p:txBody>
      </p:sp>
    </p:spTree>
    <p:extLst>
      <p:ext uri="{BB962C8B-B14F-4D97-AF65-F5344CB8AC3E}">
        <p14:creationId xmlns:p14="http://schemas.microsoft.com/office/powerpoint/2010/main" val="1701242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4100C-129B-D14C-AFFB-CA9F5410188B}"/>
              </a:ext>
            </a:extLst>
          </p:cNvPr>
          <p:cNvSpPr>
            <a:spLocks noGrp="1"/>
          </p:cNvSpPr>
          <p:nvPr>
            <p:ph type="title"/>
          </p:nvPr>
        </p:nvSpPr>
        <p:spPr/>
        <p:txBody>
          <a:bodyPr/>
          <a:lstStyle/>
          <a:p>
            <a:r>
              <a:rPr lang="en-CN" dirty="0"/>
              <a:t>实验环境</a:t>
            </a:r>
          </a:p>
        </p:txBody>
      </p:sp>
      <p:sp>
        <p:nvSpPr>
          <p:cNvPr id="3" name="Content Placeholder 2">
            <a:extLst>
              <a:ext uri="{FF2B5EF4-FFF2-40B4-BE49-F238E27FC236}">
                <a16:creationId xmlns:a16="http://schemas.microsoft.com/office/drawing/2014/main" id="{99729D88-D40C-6747-B3CB-FF4573D11D82}"/>
              </a:ext>
            </a:extLst>
          </p:cNvPr>
          <p:cNvSpPr>
            <a:spLocks noGrp="1"/>
          </p:cNvSpPr>
          <p:nvPr>
            <p:ph idx="1"/>
          </p:nvPr>
        </p:nvSpPr>
        <p:spPr/>
        <p:txBody>
          <a:bodyPr/>
          <a:lstStyle/>
          <a:p>
            <a:r>
              <a:rPr lang="en-US" dirty="0"/>
              <a:t>python &gt;= 3.6</a:t>
            </a:r>
          </a:p>
          <a:p>
            <a:r>
              <a:rPr lang="en-US" dirty="0"/>
              <a:t>Django &gt;= 3.0</a:t>
            </a:r>
          </a:p>
          <a:p>
            <a:r>
              <a:rPr lang="zh-CN" altLang="en-US" dirty="0"/>
              <a:t>数据库使用</a:t>
            </a:r>
            <a:r>
              <a:rPr lang="en-US" dirty="0"/>
              <a:t>Django</a:t>
            </a:r>
            <a:r>
              <a:rPr lang="zh-CN" altLang="en-US" dirty="0"/>
              <a:t>默认的的</a:t>
            </a:r>
            <a:r>
              <a:rPr lang="en-US" dirty="0"/>
              <a:t>sqlite3</a:t>
            </a:r>
            <a:endParaRPr lang="en-CN" dirty="0"/>
          </a:p>
        </p:txBody>
      </p:sp>
    </p:spTree>
    <p:extLst>
      <p:ext uri="{BB962C8B-B14F-4D97-AF65-F5344CB8AC3E}">
        <p14:creationId xmlns:p14="http://schemas.microsoft.com/office/powerpoint/2010/main" val="3488699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E947-ED26-E24D-8651-A118A882BD17}"/>
              </a:ext>
            </a:extLst>
          </p:cNvPr>
          <p:cNvSpPr>
            <a:spLocks noGrp="1"/>
          </p:cNvSpPr>
          <p:nvPr>
            <p:ph type="title"/>
          </p:nvPr>
        </p:nvSpPr>
        <p:spPr/>
        <p:txBody>
          <a:bodyPr/>
          <a:lstStyle/>
          <a:p>
            <a:r>
              <a:rPr lang="en-CN" dirty="0"/>
              <a:t>实验任务</a:t>
            </a:r>
          </a:p>
        </p:txBody>
      </p:sp>
      <p:sp>
        <p:nvSpPr>
          <p:cNvPr id="3" name="Content Placeholder 2">
            <a:extLst>
              <a:ext uri="{FF2B5EF4-FFF2-40B4-BE49-F238E27FC236}">
                <a16:creationId xmlns:a16="http://schemas.microsoft.com/office/drawing/2014/main" id="{1B240B49-99FE-854E-8D99-88F92C261236}"/>
              </a:ext>
            </a:extLst>
          </p:cNvPr>
          <p:cNvSpPr>
            <a:spLocks noGrp="1"/>
          </p:cNvSpPr>
          <p:nvPr>
            <p:ph idx="1"/>
          </p:nvPr>
        </p:nvSpPr>
        <p:spPr/>
        <p:txBody>
          <a:bodyPr/>
          <a:lstStyle/>
          <a:p>
            <a:r>
              <a:rPr lang="en-CN" dirty="0"/>
              <a:t>完成一个留言板程序的后端</a:t>
            </a:r>
            <a:endParaRPr lang="en-US" dirty="0"/>
          </a:p>
          <a:p>
            <a:r>
              <a:rPr lang="zh-CN" altLang="en-US" dirty="0"/>
              <a:t>功能需求：</a:t>
            </a:r>
            <a:endParaRPr lang="en-US" altLang="zh-CN" dirty="0"/>
          </a:p>
          <a:p>
            <a:pPr lvl="1"/>
            <a:r>
              <a:rPr lang="zh-CN" altLang="en-US" dirty="0"/>
              <a:t>可以通过后端提供的</a:t>
            </a:r>
            <a:r>
              <a:rPr lang="en-US" altLang="zh-CN" dirty="0"/>
              <a:t>API</a:t>
            </a:r>
            <a:r>
              <a:rPr lang="zh-CN" altLang="en-US" dirty="0"/>
              <a:t>进行留言</a:t>
            </a:r>
            <a:endParaRPr lang="en-US" altLang="zh-CN" dirty="0"/>
          </a:p>
          <a:p>
            <a:pPr lvl="2"/>
            <a:r>
              <a:rPr lang="zh-CN" altLang="en-US" dirty="0"/>
              <a:t>一条留言内容包括四个字段：</a:t>
            </a:r>
            <a:endParaRPr lang="en-US" altLang="zh-CN" dirty="0"/>
          </a:p>
          <a:p>
            <a:pPr lvl="3"/>
            <a:r>
              <a:rPr lang="en-US" altLang="zh-CN" dirty="0"/>
              <a:t>user</a:t>
            </a:r>
            <a:r>
              <a:rPr lang="zh-CN" altLang="en-US" dirty="0"/>
              <a:t>：留言者</a:t>
            </a:r>
            <a:endParaRPr lang="en-US" altLang="zh-CN" dirty="0"/>
          </a:p>
          <a:p>
            <a:pPr lvl="3"/>
            <a:r>
              <a:rPr lang="en-US" altLang="zh-CN" dirty="0"/>
              <a:t>title</a:t>
            </a:r>
            <a:r>
              <a:rPr lang="zh-CN" altLang="en-US" dirty="0"/>
              <a:t>：留言的标题</a:t>
            </a:r>
            <a:endParaRPr lang="en-US" altLang="zh-CN" dirty="0"/>
          </a:p>
          <a:p>
            <a:pPr lvl="3"/>
            <a:r>
              <a:rPr lang="en-US" altLang="zh-CN" dirty="0"/>
              <a:t>content</a:t>
            </a:r>
            <a:r>
              <a:rPr lang="zh-CN" altLang="en-US" dirty="0"/>
              <a:t>：留言的内容</a:t>
            </a:r>
            <a:endParaRPr lang="en-US" altLang="zh-CN" dirty="0"/>
          </a:p>
          <a:p>
            <a:pPr lvl="3"/>
            <a:r>
              <a:rPr lang="en-US" altLang="zh-CN" dirty="0" err="1"/>
              <a:t>pub_date</a:t>
            </a:r>
            <a:r>
              <a:rPr lang="zh-CN" altLang="en-US" dirty="0"/>
              <a:t>：留言的时间</a:t>
            </a:r>
            <a:endParaRPr lang="en-US" altLang="zh-CN" dirty="0"/>
          </a:p>
          <a:p>
            <a:pPr lvl="1"/>
            <a:r>
              <a:rPr lang="zh-CN" altLang="en-US" dirty="0"/>
              <a:t>可以通过后端提供的</a:t>
            </a:r>
            <a:r>
              <a:rPr lang="en-US" altLang="zh-CN" dirty="0"/>
              <a:t>API</a:t>
            </a:r>
            <a:r>
              <a:rPr lang="zh-CN" altLang="en-US" dirty="0"/>
              <a:t>获取留言内容</a:t>
            </a:r>
            <a:endParaRPr lang="en-US" altLang="zh-CN" dirty="0"/>
          </a:p>
          <a:p>
            <a:pPr lvl="2"/>
            <a:r>
              <a:rPr lang="zh-CN" altLang="en-US" dirty="0"/>
              <a:t>通过</a:t>
            </a:r>
            <a:r>
              <a:rPr lang="en-US" altLang="zh-CN" dirty="0"/>
              <a:t>offset</a:t>
            </a:r>
            <a:r>
              <a:rPr lang="zh-CN" altLang="en-US" dirty="0"/>
              <a:t>和</a:t>
            </a:r>
            <a:r>
              <a:rPr lang="en-US" altLang="zh-CN" dirty="0"/>
              <a:t>limit</a:t>
            </a:r>
            <a:r>
              <a:rPr lang="zh-CN" altLang="en-US" dirty="0"/>
              <a:t>字段控制获取留言内容的范围</a:t>
            </a:r>
            <a:endParaRPr lang="en-CN" dirty="0"/>
          </a:p>
        </p:txBody>
      </p:sp>
    </p:spTree>
    <p:extLst>
      <p:ext uri="{BB962C8B-B14F-4D97-AF65-F5344CB8AC3E}">
        <p14:creationId xmlns:p14="http://schemas.microsoft.com/office/powerpoint/2010/main" val="1580971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47E76-A405-2844-A3EF-C851D3E4B4C3}"/>
              </a:ext>
            </a:extLst>
          </p:cNvPr>
          <p:cNvSpPr>
            <a:spLocks noGrp="1"/>
          </p:cNvSpPr>
          <p:nvPr>
            <p:ph type="title"/>
          </p:nvPr>
        </p:nvSpPr>
        <p:spPr/>
        <p:txBody>
          <a:bodyPr/>
          <a:lstStyle/>
          <a:p>
            <a:r>
              <a:rPr lang="en-CN" dirty="0"/>
              <a:t>最终效果 POST接口</a:t>
            </a:r>
          </a:p>
        </p:txBody>
      </p:sp>
      <p:pic>
        <p:nvPicPr>
          <p:cNvPr id="7" name="Picture 6">
            <a:extLst>
              <a:ext uri="{FF2B5EF4-FFF2-40B4-BE49-F238E27FC236}">
                <a16:creationId xmlns:a16="http://schemas.microsoft.com/office/drawing/2014/main" id="{0F3262E0-A39D-C344-97AD-41F5123C380C}"/>
              </a:ext>
            </a:extLst>
          </p:cNvPr>
          <p:cNvPicPr>
            <a:picLocks noChangeAspect="1"/>
          </p:cNvPicPr>
          <p:nvPr/>
        </p:nvPicPr>
        <p:blipFill>
          <a:blip r:embed="rId2"/>
          <a:stretch>
            <a:fillRect/>
          </a:stretch>
        </p:blipFill>
        <p:spPr>
          <a:xfrm>
            <a:off x="717458" y="1779930"/>
            <a:ext cx="10757083" cy="3870856"/>
          </a:xfrm>
          <a:prstGeom prst="rect">
            <a:avLst/>
          </a:prstGeom>
        </p:spPr>
      </p:pic>
    </p:spTree>
    <p:extLst>
      <p:ext uri="{BB962C8B-B14F-4D97-AF65-F5344CB8AC3E}">
        <p14:creationId xmlns:p14="http://schemas.microsoft.com/office/powerpoint/2010/main" val="4818513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47E76-A405-2844-A3EF-C851D3E4B4C3}"/>
              </a:ext>
            </a:extLst>
          </p:cNvPr>
          <p:cNvSpPr>
            <a:spLocks noGrp="1"/>
          </p:cNvSpPr>
          <p:nvPr>
            <p:ph type="title"/>
          </p:nvPr>
        </p:nvSpPr>
        <p:spPr/>
        <p:txBody>
          <a:bodyPr/>
          <a:lstStyle/>
          <a:p>
            <a:r>
              <a:rPr lang="en-CN" dirty="0"/>
              <a:t>最终效果 GET接口</a:t>
            </a:r>
          </a:p>
        </p:txBody>
      </p:sp>
      <p:pic>
        <p:nvPicPr>
          <p:cNvPr id="3" name="Picture 2">
            <a:extLst>
              <a:ext uri="{FF2B5EF4-FFF2-40B4-BE49-F238E27FC236}">
                <a16:creationId xmlns:a16="http://schemas.microsoft.com/office/drawing/2014/main" id="{E408C533-529B-154F-9AF9-37DA90033FC0}"/>
              </a:ext>
            </a:extLst>
          </p:cNvPr>
          <p:cNvPicPr>
            <a:picLocks noChangeAspect="1"/>
          </p:cNvPicPr>
          <p:nvPr/>
        </p:nvPicPr>
        <p:blipFill>
          <a:blip r:embed="rId2"/>
          <a:stretch>
            <a:fillRect/>
          </a:stretch>
        </p:blipFill>
        <p:spPr>
          <a:xfrm>
            <a:off x="1097394" y="1618016"/>
            <a:ext cx="9834309" cy="4680043"/>
          </a:xfrm>
          <a:prstGeom prst="rect">
            <a:avLst/>
          </a:prstGeom>
        </p:spPr>
      </p:pic>
    </p:spTree>
    <p:extLst>
      <p:ext uri="{BB962C8B-B14F-4D97-AF65-F5344CB8AC3E}">
        <p14:creationId xmlns:p14="http://schemas.microsoft.com/office/powerpoint/2010/main" val="16125512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251217-13CD-E24B-A915-6D4DB8C9CEC9}"/>
              </a:ext>
            </a:extLst>
          </p:cNvPr>
          <p:cNvSpPr>
            <a:spLocks noGrp="1"/>
          </p:cNvSpPr>
          <p:nvPr>
            <p:ph type="title"/>
          </p:nvPr>
        </p:nvSpPr>
        <p:spPr/>
        <p:txBody>
          <a:bodyPr/>
          <a:lstStyle/>
          <a:p>
            <a:r>
              <a:rPr kumimoji="1" lang="zh-CN" altLang="en-US" dirty="0"/>
              <a:t>课前准备</a:t>
            </a:r>
          </a:p>
        </p:txBody>
      </p:sp>
      <p:sp>
        <p:nvSpPr>
          <p:cNvPr id="3" name="内容占位符 2">
            <a:extLst>
              <a:ext uri="{FF2B5EF4-FFF2-40B4-BE49-F238E27FC236}">
                <a16:creationId xmlns:a16="http://schemas.microsoft.com/office/drawing/2014/main" id="{CD7BCE59-37E2-AB41-AD04-3300025A9253}"/>
              </a:ext>
            </a:extLst>
          </p:cNvPr>
          <p:cNvSpPr>
            <a:spLocks noGrp="1"/>
          </p:cNvSpPr>
          <p:nvPr>
            <p:ph idx="1"/>
          </p:nvPr>
        </p:nvSpPr>
        <p:spPr>
          <a:xfrm>
            <a:off x="838200" y="1825625"/>
            <a:ext cx="11353800" cy="4460876"/>
          </a:xfrm>
        </p:spPr>
        <p:txBody>
          <a:bodyPr>
            <a:normAutofit/>
          </a:bodyPr>
          <a:lstStyle/>
          <a:p>
            <a:r>
              <a:rPr lang="zh-CN" altLang="en-US" sz="2400" dirty="0"/>
              <a:t>安装</a:t>
            </a:r>
            <a:r>
              <a:rPr lang="en" altLang="zh-CN" sz="2400" dirty="0"/>
              <a:t>Python3.6+</a:t>
            </a:r>
            <a:r>
              <a:rPr lang="zh-CN" altLang="en-US" sz="2400" dirty="0"/>
              <a:t>环境。安装包</a:t>
            </a:r>
            <a:r>
              <a:rPr lang="en-US" altLang="zh-CN" sz="2400" dirty="0"/>
              <a:t>: </a:t>
            </a:r>
            <a:r>
              <a:rPr lang="en" altLang="zh-CN" sz="2400" u="sng" dirty="0">
                <a:hlinkClick r:id="rId3"/>
              </a:rPr>
              <a:t>https://www.python.org/downloads</a:t>
            </a:r>
            <a:endParaRPr lang="en-US" altLang="zh-CN" sz="2400" u="sng" dirty="0"/>
          </a:p>
          <a:p>
            <a:pPr marL="457200" lvl="1" indent="0">
              <a:buNone/>
            </a:pPr>
            <a:r>
              <a:rPr lang="zh-CN" altLang="en-US" sz="2400" dirty="0"/>
              <a:t>若遇到困难，可以参考：</a:t>
            </a:r>
          </a:p>
          <a:p>
            <a:pPr lvl="1"/>
            <a:r>
              <a:rPr lang="en" altLang="zh-CN" sz="2400" dirty="0"/>
              <a:t>Windows: </a:t>
            </a:r>
            <a:r>
              <a:rPr lang="en" altLang="zh-CN" sz="2400" u="sng" dirty="0">
                <a:hlinkClick r:id="rId4"/>
              </a:rPr>
              <a:t>https://docs.python.org/zh-cn/3.6/using/windows.html#windows-full</a:t>
            </a:r>
            <a:r>
              <a:rPr lang="en" altLang="zh-CN" sz="2400" u="sng" dirty="0"/>
              <a:t> </a:t>
            </a:r>
            <a:endParaRPr lang="en" altLang="zh-CN" sz="2400" dirty="0"/>
          </a:p>
          <a:p>
            <a:pPr lvl="1"/>
            <a:r>
              <a:rPr lang="en" altLang="zh-CN" sz="2400" dirty="0"/>
              <a:t>MacOS: </a:t>
            </a:r>
            <a:r>
              <a:rPr lang="en" altLang="zh-CN" sz="2400" u="sng" dirty="0">
                <a:hlinkClick r:id="rId5"/>
              </a:rPr>
              <a:t>https://docs.python.org/zh-cn/3.6/using/mac.html</a:t>
            </a:r>
            <a:r>
              <a:rPr lang="en" altLang="zh-CN" sz="2400" u="sng" dirty="0"/>
              <a:t> </a:t>
            </a:r>
            <a:endParaRPr lang="en" altLang="zh-CN" sz="2400" dirty="0"/>
          </a:p>
          <a:p>
            <a:pPr lvl="1"/>
            <a:r>
              <a:rPr lang="zh-CN" altLang="en-US" sz="2400" dirty="0"/>
              <a:t>类</a:t>
            </a:r>
            <a:r>
              <a:rPr lang="en" altLang="zh-CN" sz="2400" dirty="0"/>
              <a:t>Unix: </a:t>
            </a:r>
            <a:r>
              <a:rPr lang="en" altLang="zh-CN" sz="2400" u="sng" dirty="0">
                <a:hlinkClick r:id="rId6"/>
              </a:rPr>
              <a:t>https://docs.python.org/zh-cn/3.6/using/unix.html</a:t>
            </a:r>
            <a:r>
              <a:rPr lang="en" altLang="zh-CN" sz="2400" u="sng" dirty="0"/>
              <a:t> </a:t>
            </a:r>
          </a:p>
          <a:p>
            <a:pPr lvl="1"/>
            <a:endParaRPr lang="en" altLang="zh-CN" sz="2400" dirty="0"/>
          </a:p>
          <a:p>
            <a:r>
              <a:rPr lang="zh-CN" altLang="en-US" sz="2400" dirty="0"/>
              <a:t>安装</a:t>
            </a:r>
            <a:r>
              <a:rPr lang="en" altLang="zh-CN" sz="2400" dirty="0"/>
              <a:t>Postman</a:t>
            </a:r>
            <a:r>
              <a:rPr lang="zh-CN" altLang="en" sz="2400" dirty="0"/>
              <a:t>。</a:t>
            </a:r>
            <a:r>
              <a:rPr lang="zh-CN" altLang="en-US" sz="2400" dirty="0"/>
              <a:t>安装包</a:t>
            </a:r>
            <a:r>
              <a:rPr lang="en-US" altLang="zh-CN" sz="2400" dirty="0"/>
              <a:t>: </a:t>
            </a:r>
            <a:r>
              <a:rPr lang="en" altLang="zh-CN" sz="2400" u="sng" dirty="0">
                <a:hlinkClick r:id="rId7"/>
              </a:rPr>
              <a:t>https://www.postman.com/downloads/</a:t>
            </a:r>
            <a:r>
              <a:rPr lang="zh-CN" altLang="en-US" sz="2400" u="sng" dirty="0"/>
              <a:t> </a:t>
            </a:r>
            <a:endParaRPr lang="zh-CN" altLang="en-US" sz="2400" dirty="0"/>
          </a:p>
          <a:p>
            <a:pPr lvl="1"/>
            <a:r>
              <a:rPr lang="zh-CN" altLang="en-US" sz="2400" dirty="0"/>
              <a:t>当然你也可以使用你所熟悉的类似功能的软件，如</a:t>
            </a:r>
            <a:r>
              <a:rPr lang="en" altLang="zh-CN" sz="2400" dirty="0"/>
              <a:t>Curl</a:t>
            </a:r>
            <a:r>
              <a:rPr lang="zh-CN" altLang="en-US" sz="2400" dirty="0"/>
              <a:t>、</a:t>
            </a:r>
            <a:r>
              <a:rPr lang="en-US" altLang="zh-CN" sz="2400" dirty="0"/>
              <a:t>Postwoman</a:t>
            </a:r>
            <a:r>
              <a:rPr lang="zh-CN" altLang="en" sz="2400" dirty="0"/>
              <a:t>等</a:t>
            </a:r>
            <a:endParaRPr lang="en" altLang="zh-CN" sz="2400" dirty="0"/>
          </a:p>
          <a:p>
            <a:pPr marL="0" indent="0">
              <a:buNone/>
            </a:pPr>
            <a:endParaRPr lang="zh-CN" altLang="en-US" dirty="0"/>
          </a:p>
          <a:p>
            <a:endParaRPr kumimoji="1" lang="zh-CN" altLang="en-US" dirty="0"/>
          </a:p>
        </p:txBody>
      </p:sp>
    </p:spTree>
    <p:extLst>
      <p:ext uri="{BB962C8B-B14F-4D97-AF65-F5344CB8AC3E}">
        <p14:creationId xmlns:p14="http://schemas.microsoft.com/office/powerpoint/2010/main" val="629047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54BE0-78D2-624F-8205-9E33E4226568}"/>
              </a:ext>
            </a:extLst>
          </p:cNvPr>
          <p:cNvSpPr>
            <a:spLocks noGrp="1"/>
          </p:cNvSpPr>
          <p:nvPr>
            <p:ph type="ctrTitle"/>
          </p:nvPr>
        </p:nvSpPr>
        <p:spPr>
          <a:xfrm>
            <a:off x="1132114" y="1041399"/>
            <a:ext cx="9144000" cy="4076865"/>
          </a:xfrm>
        </p:spPr>
        <p:txBody>
          <a:bodyPr>
            <a:normAutofit/>
          </a:bodyPr>
          <a:lstStyle/>
          <a:p>
            <a:r>
              <a:rPr lang="zh-CN" altLang="en-US" b="1" dirty="0">
                <a:solidFill>
                  <a:schemeClr val="accent1">
                    <a:lumMod val="60000"/>
                    <a:lumOff val="40000"/>
                  </a:schemeClr>
                </a:solidFill>
                <a:latin typeface="+mj-ea"/>
              </a:rPr>
              <a:t>后端基础知识介绍</a:t>
            </a:r>
            <a:br>
              <a:rPr lang="en-US" altLang="zh-CN" b="1" dirty="0">
                <a:latin typeface="+mj-ea"/>
              </a:rPr>
            </a:br>
            <a:br>
              <a:rPr lang="en-US" altLang="zh-CN" b="1" dirty="0">
                <a:latin typeface="+mj-ea"/>
              </a:rPr>
            </a:br>
            <a:r>
              <a:rPr lang="en" altLang="zh-CN" b="1" dirty="0">
                <a:solidFill>
                  <a:schemeClr val="accent1">
                    <a:lumMod val="75000"/>
                  </a:schemeClr>
                </a:solidFill>
                <a:latin typeface="+mj-ea"/>
              </a:rPr>
              <a:t>Django</a:t>
            </a:r>
            <a:r>
              <a:rPr lang="zh-CN" altLang="en-US" b="1" dirty="0">
                <a:solidFill>
                  <a:schemeClr val="accent1">
                    <a:lumMod val="75000"/>
                  </a:schemeClr>
                </a:solidFill>
                <a:latin typeface="+mj-ea"/>
              </a:rPr>
              <a:t>框架</a:t>
            </a:r>
            <a:r>
              <a:rPr lang="en-US" altLang="zh-CN" b="1" dirty="0">
                <a:solidFill>
                  <a:schemeClr val="accent1">
                    <a:lumMod val="75000"/>
                  </a:schemeClr>
                </a:solidFill>
                <a:latin typeface="+mj-ea"/>
              </a:rPr>
              <a:t>Demo</a:t>
            </a:r>
            <a:br>
              <a:rPr lang="en-US" altLang="zh-CN" b="1" dirty="0">
                <a:latin typeface="+mj-ea"/>
              </a:rPr>
            </a:br>
            <a:br>
              <a:rPr lang="en-US" altLang="zh-CN" b="1" dirty="0">
                <a:latin typeface="+mj-ea"/>
              </a:rPr>
            </a:br>
            <a:r>
              <a:rPr lang="zh-CN" altLang="en-US" b="1" dirty="0">
                <a:solidFill>
                  <a:schemeClr val="accent1">
                    <a:lumMod val="75000"/>
                  </a:schemeClr>
                </a:solidFill>
                <a:latin typeface="+mj-ea"/>
              </a:rPr>
              <a:t>小作业介绍</a:t>
            </a:r>
            <a:endParaRPr kumimoji="1" lang="zh-CN" altLang="en-US" dirty="0">
              <a:solidFill>
                <a:schemeClr val="accent1">
                  <a:lumMod val="75000"/>
                </a:schemeClr>
              </a:solidFill>
              <a:latin typeface="+mj-ea"/>
            </a:endParaRPr>
          </a:p>
        </p:txBody>
      </p:sp>
    </p:spTree>
    <p:extLst>
      <p:ext uri="{BB962C8B-B14F-4D97-AF65-F5344CB8AC3E}">
        <p14:creationId xmlns:p14="http://schemas.microsoft.com/office/powerpoint/2010/main" val="4159241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8F10C3-4FF9-244F-A3B6-B79DCBD7913A}"/>
              </a:ext>
            </a:extLst>
          </p:cNvPr>
          <p:cNvSpPr>
            <a:spLocks noGrp="1"/>
          </p:cNvSpPr>
          <p:nvPr>
            <p:ph type="title"/>
          </p:nvPr>
        </p:nvSpPr>
        <p:spPr/>
        <p:txBody>
          <a:bodyPr/>
          <a:lstStyle/>
          <a:p>
            <a:r>
              <a:rPr lang="zh-CN" altLang="en-US" dirty="0"/>
              <a:t>什么是后端</a:t>
            </a:r>
            <a:endParaRPr kumimoji="1" lang="zh-CN" altLang="en-US" dirty="0"/>
          </a:p>
        </p:txBody>
      </p:sp>
      <p:sp>
        <p:nvSpPr>
          <p:cNvPr id="3" name="内容占位符 2">
            <a:extLst>
              <a:ext uri="{FF2B5EF4-FFF2-40B4-BE49-F238E27FC236}">
                <a16:creationId xmlns:a16="http://schemas.microsoft.com/office/drawing/2014/main" id="{3776B39A-D582-E548-960D-2F632FFF30E2}"/>
              </a:ext>
            </a:extLst>
          </p:cNvPr>
          <p:cNvSpPr>
            <a:spLocks noGrp="1"/>
          </p:cNvSpPr>
          <p:nvPr>
            <p:ph idx="1"/>
          </p:nvPr>
        </p:nvSpPr>
        <p:spPr/>
        <p:txBody>
          <a:bodyPr/>
          <a:lstStyle/>
          <a:p>
            <a:r>
              <a:rPr kumimoji="1" lang="zh-CN" altLang="en-US" dirty="0"/>
              <a:t>前端：</a:t>
            </a:r>
            <a:r>
              <a:rPr lang="zh-CN" altLang="en-US" dirty="0"/>
              <a:t>运行于客户端（通常是用户的浏览器）</a:t>
            </a:r>
            <a:endParaRPr lang="en-US" altLang="zh-CN" dirty="0"/>
          </a:p>
          <a:p>
            <a:r>
              <a:rPr kumimoji="1" lang="zh-CN" altLang="en-US" dirty="0"/>
              <a:t>后端：</a:t>
            </a:r>
            <a:r>
              <a:rPr lang="zh-CN" altLang="en-US" dirty="0"/>
              <a:t>运行于服务端</a:t>
            </a:r>
            <a:endParaRPr lang="en-US" altLang="zh-CN" dirty="0"/>
          </a:p>
        </p:txBody>
      </p:sp>
    </p:spTree>
    <p:extLst>
      <p:ext uri="{BB962C8B-B14F-4D97-AF65-F5344CB8AC3E}">
        <p14:creationId xmlns:p14="http://schemas.microsoft.com/office/powerpoint/2010/main" val="1244638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EDC420-9018-844F-8AA9-9B4F585BCDD8}"/>
              </a:ext>
            </a:extLst>
          </p:cNvPr>
          <p:cNvSpPr>
            <a:spLocks noGrp="1"/>
          </p:cNvSpPr>
          <p:nvPr>
            <p:ph type="title"/>
          </p:nvPr>
        </p:nvSpPr>
        <p:spPr/>
        <p:txBody>
          <a:bodyPr/>
          <a:lstStyle/>
          <a:p>
            <a:r>
              <a:rPr lang="en" altLang="zh-CN" dirty="0"/>
              <a:t>HTTP</a:t>
            </a:r>
            <a:r>
              <a:rPr lang="zh-CN" altLang="en-US" dirty="0"/>
              <a:t>请求</a:t>
            </a:r>
            <a:endParaRPr kumimoji="1" lang="zh-CN" altLang="en-US" dirty="0"/>
          </a:p>
        </p:txBody>
      </p:sp>
      <p:sp>
        <p:nvSpPr>
          <p:cNvPr id="3" name="内容占位符 2">
            <a:extLst>
              <a:ext uri="{FF2B5EF4-FFF2-40B4-BE49-F238E27FC236}">
                <a16:creationId xmlns:a16="http://schemas.microsoft.com/office/drawing/2014/main" id="{BEF50055-7BC7-E14D-8F0F-F99EEDB28275}"/>
              </a:ext>
            </a:extLst>
          </p:cNvPr>
          <p:cNvSpPr>
            <a:spLocks noGrp="1"/>
          </p:cNvSpPr>
          <p:nvPr>
            <p:ph idx="1"/>
          </p:nvPr>
        </p:nvSpPr>
        <p:spPr/>
        <p:txBody>
          <a:bodyPr/>
          <a:lstStyle/>
          <a:p>
            <a:r>
              <a:rPr lang="en" altLang="zh-CN" dirty="0"/>
              <a:t>HTTP</a:t>
            </a:r>
            <a:r>
              <a:rPr lang="zh-CN" altLang="en-US" dirty="0"/>
              <a:t> 协议是一个基于请求</a:t>
            </a:r>
            <a:r>
              <a:rPr lang="en-US" altLang="zh-CN" dirty="0"/>
              <a:t>-</a:t>
            </a:r>
            <a:r>
              <a:rPr lang="zh-CN" altLang="en-US" dirty="0"/>
              <a:t>响应模式的协议，规定了客户端和服务端通信的方式</a:t>
            </a:r>
          </a:p>
          <a:p>
            <a:endParaRPr kumimoji="1" lang="zh-CN" altLang="en-US" dirty="0"/>
          </a:p>
        </p:txBody>
      </p:sp>
      <p:pic>
        <p:nvPicPr>
          <p:cNvPr id="1026" name="Picture 2">
            <a:extLst>
              <a:ext uri="{FF2B5EF4-FFF2-40B4-BE49-F238E27FC236}">
                <a16:creationId xmlns:a16="http://schemas.microsoft.com/office/drawing/2014/main" id="{454C2989-33C4-7C4C-99EB-86000F96C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025" y="3040248"/>
            <a:ext cx="5918200"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97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EDC420-9018-844F-8AA9-9B4F585BCDD8}"/>
              </a:ext>
            </a:extLst>
          </p:cNvPr>
          <p:cNvSpPr>
            <a:spLocks noGrp="1"/>
          </p:cNvSpPr>
          <p:nvPr>
            <p:ph type="title"/>
          </p:nvPr>
        </p:nvSpPr>
        <p:spPr/>
        <p:txBody>
          <a:bodyPr/>
          <a:lstStyle/>
          <a:p>
            <a:r>
              <a:rPr lang="en" altLang="zh-CN" dirty="0"/>
              <a:t>HTTP</a:t>
            </a:r>
            <a:r>
              <a:rPr lang="zh-CN" altLang="en-US" dirty="0"/>
              <a:t>请求</a:t>
            </a:r>
            <a:endParaRPr kumimoji="1" lang="zh-CN" altLang="en-US" dirty="0"/>
          </a:p>
        </p:txBody>
      </p:sp>
      <p:sp>
        <p:nvSpPr>
          <p:cNvPr id="3" name="内容占位符 2">
            <a:extLst>
              <a:ext uri="{FF2B5EF4-FFF2-40B4-BE49-F238E27FC236}">
                <a16:creationId xmlns:a16="http://schemas.microsoft.com/office/drawing/2014/main" id="{BEF50055-7BC7-E14D-8F0F-F99EEDB28275}"/>
              </a:ext>
            </a:extLst>
          </p:cNvPr>
          <p:cNvSpPr>
            <a:spLocks noGrp="1"/>
          </p:cNvSpPr>
          <p:nvPr>
            <p:ph idx="1"/>
          </p:nvPr>
        </p:nvSpPr>
        <p:spPr/>
        <p:txBody>
          <a:bodyPr/>
          <a:lstStyle/>
          <a:p>
            <a:r>
              <a:rPr lang="zh-CN" altLang="en-US" dirty="0"/>
              <a:t>请求方法（</a:t>
            </a:r>
            <a:r>
              <a:rPr lang="en-US" altLang="zh-CN" dirty="0"/>
              <a:t>method</a:t>
            </a:r>
            <a:r>
              <a:rPr lang="zh-CN" altLang="en-US" dirty="0"/>
              <a:t>）：</a:t>
            </a:r>
            <a:r>
              <a:rPr lang="en" altLang="zh-CN" dirty="0"/>
              <a:t> POST</a:t>
            </a:r>
            <a:r>
              <a:rPr lang="zh-CN" altLang="en" dirty="0"/>
              <a:t>、</a:t>
            </a:r>
            <a:r>
              <a:rPr lang="en" altLang="zh-CN" dirty="0"/>
              <a:t>DELETE</a:t>
            </a:r>
            <a:r>
              <a:rPr lang="zh-CN" altLang="en" dirty="0"/>
              <a:t>、</a:t>
            </a:r>
            <a:r>
              <a:rPr lang="en" altLang="zh-CN" dirty="0"/>
              <a:t>PUT</a:t>
            </a:r>
            <a:r>
              <a:rPr lang="zh-CN" altLang="en" dirty="0"/>
              <a:t>、</a:t>
            </a:r>
            <a:r>
              <a:rPr lang="en" altLang="zh-CN" dirty="0"/>
              <a:t>GET</a:t>
            </a:r>
            <a:r>
              <a:rPr lang="zh-CN" altLang="en-US" dirty="0"/>
              <a:t>、</a:t>
            </a:r>
            <a:r>
              <a:rPr lang="en-US" altLang="zh-CN" dirty="0"/>
              <a:t>……</a:t>
            </a:r>
          </a:p>
          <a:p>
            <a:pPr lvl="1"/>
            <a:r>
              <a:rPr lang="zh-CN" altLang="en-US" dirty="0"/>
              <a:t>（不常用）</a:t>
            </a:r>
            <a:r>
              <a:rPr lang="en" altLang="zh-CN" dirty="0"/>
              <a:t>HEAD</a:t>
            </a:r>
            <a:r>
              <a:rPr lang="zh-CN" altLang="en-US" dirty="0"/>
              <a:t>、</a:t>
            </a:r>
            <a:r>
              <a:rPr lang="en" altLang="zh-CN" dirty="0"/>
              <a:t> TRACE</a:t>
            </a:r>
            <a:r>
              <a:rPr lang="zh-CN" altLang="en-US" dirty="0"/>
              <a:t>、</a:t>
            </a:r>
            <a:r>
              <a:rPr lang="en" altLang="zh-CN" dirty="0"/>
              <a:t>OPTIONS</a:t>
            </a:r>
            <a:r>
              <a:rPr lang="zh-CN" altLang="en-US" dirty="0"/>
              <a:t>、</a:t>
            </a:r>
            <a:r>
              <a:rPr lang="en" altLang="zh-CN" dirty="0"/>
              <a:t>CONNECT</a:t>
            </a:r>
            <a:r>
              <a:rPr lang="zh-CN" altLang="en-US" dirty="0"/>
              <a:t>、</a:t>
            </a:r>
            <a:r>
              <a:rPr lang="en" altLang="zh-CN" dirty="0"/>
              <a:t>PATCH</a:t>
            </a:r>
            <a:endParaRPr kumimoji="1" lang="zh-CN" altLang="en-US" dirty="0"/>
          </a:p>
        </p:txBody>
      </p:sp>
      <p:pic>
        <p:nvPicPr>
          <p:cNvPr id="1026" name="Picture 2">
            <a:extLst>
              <a:ext uri="{FF2B5EF4-FFF2-40B4-BE49-F238E27FC236}">
                <a16:creationId xmlns:a16="http://schemas.microsoft.com/office/drawing/2014/main" id="{454C2989-33C4-7C4C-99EB-86000F96C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024" y="3040248"/>
            <a:ext cx="5918200"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9610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04BEE-8F09-0947-A6C3-2CC8F096352D}"/>
              </a:ext>
            </a:extLst>
          </p:cNvPr>
          <p:cNvSpPr>
            <a:spLocks noGrp="1"/>
          </p:cNvSpPr>
          <p:nvPr>
            <p:ph type="title"/>
          </p:nvPr>
        </p:nvSpPr>
        <p:spPr/>
        <p:txBody>
          <a:bodyPr/>
          <a:lstStyle/>
          <a:p>
            <a:r>
              <a:rPr lang="zh-CN" altLang="en-US" dirty="0"/>
              <a:t>前后端互动</a:t>
            </a:r>
            <a:endParaRPr kumimoji="1" lang="zh-CN" altLang="en-US" dirty="0"/>
          </a:p>
        </p:txBody>
      </p:sp>
      <p:sp>
        <p:nvSpPr>
          <p:cNvPr id="3" name="内容占位符 2">
            <a:extLst>
              <a:ext uri="{FF2B5EF4-FFF2-40B4-BE49-F238E27FC236}">
                <a16:creationId xmlns:a16="http://schemas.microsoft.com/office/drawing/2014/main" id="{7DD8B6B2-5112-BB40-A97E-B44FF0E24534}"/>
              </a:ext>
            </a:extLst>
          </p:cNvPr>
          <p:cNvSpPr>
            <a:spLocks noGrp="1"/>
          </p:cNvSpPr>
          <p:nvPr>
            <p:ph idx="1"/>
          </p:nvPr>
        </p:nvSpPr>
        <p:spPr/>
        <p:txBody>
          <a:bodyPr/>
          <a:lstStyle/>
          <a:p>
            <a:r>
              <a:rPr lang="zh-CN" altLang="en-US" dirty="0"/>
              <a:t>在一个前后端分离的</a:t>
            </a:r>
            <a:r>
              <a:rPr lang="en" altLang="zh-CN" dirty="0"/>
              <a:t>Web</a:t>
            </a:r>
            <a:r>
              <a:rPr lang="zh-CN" altLang="en-US" dirty="0"/>
              <a:t>应用中，前后端通信的逻辑基本是前端脚本在用户的浏览器上向后端发送</a:t>
            </a:r>
            <a:r>
              <a:rPr lang="en" altLang="zh-CN" dirty="0"/>
              <a:t>HTTP</a:t>
            </a:r>
            <a:r>
              <a:rPr lang="zh-CN" altLang="en-US" dirty="0"/>
              <a:t>请求</a:t>
            </a:r>
            <a:endParaRPr kumimoji="1" lang="zh-CN" altLang="en-US" dirty="0"/>
          </a:p>
        </p:txBody>
      </p:sp>
      <p:sp>
        <p:nvSpPr>
          <p:cNvPr id="4" name="矩形 3">
            <a:extLst>
              <a:ext uri="{FF2B5EF4-FFF2-40B4-BE49-F238E27FC236}">
                <a16:creationId xmlns:a16="http://schemas.microsoft.com/office/drawing/2014/main" id="{7ED51133-1B5D-034C-B502-F5144B4513DE}"/>
              </a:ext>
            </a:extLst>
          </p:cNvPr>
          <p:cNvSpPr/>
          <p:nvPr/>
        </p:nvSpPr>
        <p:spPr>
          <a:xfrm>
            <a:off x="1752600" y="4359165"/>
            <a:ext cx="2235200" cy="10541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3200" dirty="0"/>
              <a:t>浏览器</a:t>
            </a:r>
            <a:endParaRPr kumimoji="1" lang="en-US" altLang="zh-CN" sz="3200" dirty="0"/>
          </a:p>
        </p:txBody>
      </p:sp>
      <p:sp>
        <p:nvSpPr>
          <p:cNvPr id="5" name="矩形 4">
            <a:extLst>
              <a:ext uri="{FF2B5EF4-FFF2-40B4-BE49-F238E27FC236}">
                <a16:creationId xmlns:a16="http://schemas.microsoft.com/office/drawing/2014/main" id="{327B9329-2A84-E240-ACE0-D0E9FACEE264}"/>
              </a:ext>
            </a:extLst>
          </p:cNvPr>
          <p:cNvSpPr/>
          <p:nvPr/>
        </p:nvSpPr>
        <p:spPr>
          <a:xfrm>
            <a:off x="7543800" y="2978944"/>
            <a:ext cx="2235200" cy="10541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3200" dirty="0"/>
              <a:t>前端服务</a:t>
            </a:r>
          </a:p>
        </p:txBody>
      </p:sp>
      <p:sp>
        <p:nvSpPr>
          <p:cNvPr id="6" name="矩形 5">
            <a:extLst>
              <a:ext uri="{FF2B5EF4-FFF2-40B4-BE49-F238E27FC236}">
                <a16:creationId xmlns:a16="http://schemas.microsoft.com/office/drawing/2014/main" id="{20225620-88F8-4749-9B3C-D87E2D231FE1}"/>
              </a:ext>
            </a:extLst>
          </p:cNvPr>
          <p:cNvSpPr/>
          <p:nvPr/>
        </p:nvSpPr>
        <p:spPr>
          <a:xfrm>
            <a:off x="7543800" y="5092700"/>
            <a:ext cx="2235200" cy="10541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3200" dirty="0"/>
              <a:t>后端</a:t>
            </a:r>
          </a:p>
        </p:txBody>
      </p:sp>
      <p:cxnSp>
        <p:nvCxnSpPr>
          <p:cNvPr id="8" name="直线箭头连接符 7">
            <a:extLst>
              <a:ext uri="{FF2B5EF4-FFF2-40B4-BE49-F238E27FC236}">
                <a16:creationId xmlns:a16="http://schemas.microsoft.com/office/drawing/2014/main" id="{4FC4CB2E-7AE6-204B-BA58-4750C16DFEA8}"/>
              </a:ext>
            </a:extLst>
          </p:cNvPr>
          <p:cNvCxnSpPr>
            <a:cxnSpLocks/>
          </p:cNvCxnSpPr>
          <p:nvPr/>
        </p:nvCxnSpPr>
        <p:spPr>
          <a:xfrm flipV="1">
            <a:off x="3987800" y="3195014"/>
            <a:ext cx="3556000" cy="1147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FDF2A676-D6C2-6F45-8AA4-DD1E16645239}"/>
              </a:ext>
            </a:extLst>
          </p:cNvPr>
          <p:cNvCxnSpPr/>
          <p:nvPr/>
        </p:nvCxnSpPr>
        <p:spPr>
          <a:xfrm flipH="1">
            <a:off x="3998569" y="3567848"/>
            <a:ext cx="3556000" cy="1117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F5499F9-FF5A-7E4E-9EB8-D2E7647269B3}"/>
              </a:ext>
            </a:extLst>
          </p:cNvPr>
          <p:cNvSpPr txBox="1"/>
          <p:nvPr/>
        </p:nvSpPr>
        <p:spPr>
          <a:xfrm rot="20560354">
            <a:off x="4570571" y="3507065"/>
            <a:ext cx="1965603" cy="369332"/>
          </a:xfrm>
          <a:prstGeom prst="rect">
            <a:avLst/>
          </a:prstGeom>
          <a:noFill/>
        </p:spPr>
        <p:txBody>
          <a:bodyPr wrap="none" rtlCol="0">
            <a:spAutoFit/>
          </a:bodyPr>
          <a:lstStyle/>
          <a:p>
            <a:r>
              <a:rPr kumimoji="1" lang="en-US" altLang="zh-CN" dirty="0"/>
              <a:t>1.</a:t>
            </a:r>
            <a:r>
              <a:rPr kumimoji="1" lang="zh-CN" altLang="en-US" dirty="0"/>
              <a:t> 对页面</a:t>
            </a:r>
            <a:r>
              <a:rPr kumimoji="1" lang="en-US" altLang="zh-CN" dirty="0"/>
              <a:t>GET</a:t>
            </a:r>
            <a:r>
              <a:rPr kumimoji="1" lang="zh-CN" altLang="en-US" dirty="0"/>
              <a:t>请求</a:t>
            </a:r>
          </a:p>
        </p:txBody>
      </p:sp>
      <p:sp>
        <p:nvSpPr>
          <p:cNvPr id="13" name="文本框 12">
            <a:extLst>
              <a:ext uri="{FF2B5EF4-FFF2-40B4-BE49-F238E27FC236}">
                <a16:creationId xmlns:a16="http://schemas.microsoft.com/office/drawing/2014/main" id="{3AE64AF0-275C-F24F-A256-C70B025D589D}"/>
              </a:ext>
            </a:extLst>
          </p:cNvPr>
          <p:cNvSpPr txBox="1"/>
          <p:nvPr/>
        </p:nvSpPr>
        <p:spPr>
          <a:xfrm rot="20533716">
            <a:off x="4661490" y="3848379"/>
            <a:ext cx="1805302" cy="369332"/>
          </a:xfrm>
          <a:prstGeom prst="rect">
            <a:avLst/>
          </a:prstGeom>
          <a:noFill/>
        </p:spPr>
        <p:txBody>
          <a:bodyPr wrap="none" rtlCol="0">
            <a:spAutoFit/>
          </a:bodyPr>
          <a:lstStyle/>
          <a:p>
            <a:r>
              <a:rPr kumimoji="1" lang="en-US" altLang="zh-CN" dirty="0"/>
              <a:t>2.</a:t>
            </a:r>
            <a:r>
              <a:rPr kumimoji="1" lang="zh-CN" altLang="en-US" dirty="0"/>
              <a:t> 返回前端页面</a:t>
            </a:r>
          </a:p>
        </p:txBody>
      </p:sp>
      <p:cxnSp>
        <p:nvCxnSpPr>
          <p:cNvPr id="16" name="直线箭头连接符 15">
            <a:extLst>
              <a:ext uri="{FF2B5EF4-FFF2-40B4-BE49-F238E27FC236}">
                <a16:creationId xmlns:a16="http://schemas.microsoft.com/office/drawing/2014/main" id="{E7D50CC2-E10C-D049-B97A-CA95DF5876A9}"/>
              </a:ext>
            </a:extLst>
          </p:cNvPr>
          <p:cNvCxnSpPr>
            <a:cxnSpLocks/>
            <a:stCxn id="4" idx="3"/>
          </p:cNvCxnSpPr>
          <p:nvPr/>
        </p:nvCxnSpPr>
        <p:spPr>
          <a:xfrm>
            <a:off x="3987800" y="4886215"/>
            <a:ext cx="3556000" cy="496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03D7C04D-1CC4-AC4B-87EE-C889CE0F974A}"/>
              </a:ext>
            </a:extLst>
          </p:cNvPr>
          <p:cNvCxnSpPr>
            <a:cxnSpLocks/>
          </p:cNvCxnSpPr>
          <p:nvPr/>
        </p:nvCxnSpPr>
        <p:spPr>
          <a:xfrm flipH="1" flipV="1">
            <a:off x="4010428" y="5287031"/>
            <a:ext cx="3556000" cy="479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492481F2-80E2-0A47-8A41-D122527E7ADF}"/>
              </a:ext>
            </a:extLst>
          </p:cNvPr>
          <p:cNvSpPr txBox="1"/>
          <p:nvPr/>
        </p:nvSpPr>
        <p:spPr>
          <a:xfrm rot="458050" flipH="1">
            <a:off x="4020318" y="5116599"/>
            <a:ext cx="3929381" cy="369332"/>
          </a:xfrm>
          <a:prstGeom prst="rect">
            <a:avLst/>
          </a:prstGeom>
          <a:noFill/>
        </p:spPr>
        <p:txBody>
          <a:bodyPr wrap="square" rtlCol="0">
            <a:spAutoFit/>
          </a:bodyPr>
          <a:lstStyle/>
          <a:p>
            <a:r>
              <a:rPr kumimoji="1" lang="en-US" altLang="zh-CN" dirty="0"/>
              <a:t>3. </a:t>
            </a:r>
            <a:r>
              <a:rPr kumimoji="1" lang="zh-CN" altLang="en-US" dirty="0"/>
              <a:t>根据前端页面要求访问后端</a:t>
            </a:r>
            <a:r>
              <a:rPr kumimoji="1" lang="en-US" altLang="zh-CN" dirty="0"/>
              <a:t>API</a:t>
            </a:r>
            <a:endParaRPr kumimoji="1" lang="zh-CN" altLang="en-US" dirty="0"/>
          </a:p>
        </p:txBody>
      </p:sp>
      <p:sp>
        <p:nvSpPr>
          <p:cNvPr id="23" name="文本框 22">
            <a:extLst>
              <a:ext uri="{FF2B5EF4-FFF2-40B4-BE49-F238E27FC236}">
                <a16:creationId xmlns:a16="http://schemas.microsoft.com/office/drawing/2014/main" id="{89EC1693-CCBD-2741-AD02-482E59754745}"/>
              </a:ext>
            </a:extLst>
          </p:cNvPr>
          <p:cNvSpPr txBox="1"/>
          <p:nvPr/>
        </p:nvSpPr>
        <p:spPr>
          <a:xfrm rot="458050" flipH="1">
            <a:off x="4162613" y="5394518"/>
            <a:ext cx="1971712" cy="369332"/>
          </a:xfrm>
          <a:prstGeom prst="rect">
            <a:avLst/>
          </a:prstGeom>
          <a:noFill/>
        </p:spPr>
        <p:txBody>
          <a:bodyPr wrap="square" rtlCol="0">
            <a:spAutoFit/>
          </a:bodyPr>
          <a:lstStyle/>
          <a:p>
            <a:r>
              <a:rPr kumimoji="1" lang="en-US" altLang="zh-CN" dirty="0"/>
              <a:t>4.</a:t>
            </a:r>
            <a:r>
              <a:rPr kumimoji="1" lang="zh-CN" altLang="en-US" dirty="0"/>
              <a:t> 获取后端响应</a:t>
            </a:r>
          </a:p>
        </p:txBody>
      </p:sp>
    </p:spTree>
    <p:extLst>
      <p:ext uri="{BB962C8B-B14F-4D97-AF65-F5344CB8AC3E}">
        <p14:creationId xmlns:p14="http://schemas.microsoft.com/office/powerpoint/2010/main" val="2017488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04BEE-8F09-0947-A6C3-2CC8F096352D}"/>
              </a:ext>
            </a:extLst>
          </p:cNvPr>
          <p:cNvSpPr>
            <a:spLocks noGrp="1"/>
          </p:cNvSpPr>
          <p:nvPr>
            <p:ph type="title"/>
          </p:nvPr>
        </p:nvSpPr>
        <p:spPr/>
        <p:txBody>
          <a:bodyPr/>
          <a:lstStyle/>
          <a:p>
            <a:r>
              <a:rPr lang="zh-CN" altLang="en-US" dirty="0"/>
              <a:t>前后端互动</a:t>
            </a:r>
            <a:endParaRPr kumimoji="1" lang="zh-CN" altLang="en-US" dirty="0"/>
          </a:p>
        </p:txBody>
      </p:sp>
      <p:sp>
        <p:nvSpPr>
          <p:cNvPr id="3" name="内容占位符 2">
            <a:extLst>
              <a:ext uri="{FF2B5EF4-FFF2-40B4-BE49-F238E27FC236}">
                <a16:creationId xmlns:a16="http://schemas.microsoft.com/office/drawing/2014/main" id="{7DD8B6B2-5112-BB40-A97E-B44FF0E24534}"/>
              </a:ext>
            </a:extLst>
          </p:cNvPr>
          <p:cNvSpPr>
            <a:spLocks noGrp="1"/>
          </p:cNvSpPr>
          <p:nvPr>
            <p:ph idx="1"/>
          </p:nvPr>
        </p:nvSpPr>
        <p:spPr/>
        <p:txBody>
          <a:bodyPr/>
          <a:lstStyle/>
          <a:p>
            <a:r>
              <a:rPr lang="zh-CN" altLang="en-US" dirty="0"/>
              <a:t>但这可能是很危险的！</a:t>
            </a:r>
            <a:endParaRPr kumimoji="1" lang="zh-CN" altLang="en-US" dirty="0"/>
          </a:p>
        </p:txBody>
      </p:sp>
      <p:sp>
        <p:nvSpPr>
          <p:cNvPr id="4" name="矩形 3">
            <a:extLst>
              <a:ext uri="{FF2B5EF4-FFF2-40B4-BE49-F238E27FC236}">
                <a16:creationId xmlns:a16="http://schemas.microsoft.com/office/drawing/2014/main" id="{7ED51133-1B5D-034C-B502-F5144B4513DE}"/>
              </a:ext>
            </a:extLst>
          </p:cNvPr>
          <p:cNvSpPr/>
          <p:nvPr/>
        </p:nvSpPr>
        <p:spPr>
          <a:xfrm>
            <a:off x="1752600" y="4359165"/>
            <a:ext cx="2235200" cy="10541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3200" dirty="0"/>
              <a:t>浏览器</a:t>
            </a:r>
          </a:p>
        </p:txBody>
      </p:sp>
      <p:sp>
        <p:nvSpPr>
          <p:cNvPr id="5" name="矩形 4">
            <a:extLst>
              <a:ext uri="{FF2B5EF4-FFF2-40B4-BE49-F238E27FC236}">
                <a16:creationId xmlns:a16="http://schemas.microsoft.com/office/drawing/2014/main" id="{327B9329-2A84-E240-ACE0-D0E9FACEE264}"/>
              </a:ext>
            </a:extLst>
          </p:cNvPr>
          <p:cNvSpPr/>
          <p:nvPr/>
        </p:nvSpPr>
        <p:spPr>
          <a:xfrm>
            <a:off x="7543800" y="2978944"/>
            <a:ext cx="2235200" cy="10541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3200" dirty="0"/>
              <a:t>恶意前端</a:t>
            </a:r>
          </a:p>
        </p:txBody>
      </p:sp>
      <p:sp>
        <p:nvSpPr>
          <p:cNvPr id="6" name="矩形 5">
            <a:extLst>
              <a:ext uri="{FF2B5EF4-FFF2-40B4-BE49-F238E27FC236}">
                <a16:creationId xmlns:a16="http://schemas.microsoft.com/office/drawing/2014/main" id="{20225620-88F8-4749-9B3C-D87E2D231FE1}"/>
              </a:ext>
            </a:extLst>
          </p:cNvPr>
          <p:cNvSpPr/>
          <p:nvPr/>
        </p:nvSpPr>
        <p:spPr>
          <a:xfrm>
            <a:off x="7543800" y="5092700"/>
            <a:ext cx="2235200" cy="10541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3200" dirty="0"/>
              <a:t>info</a:t>
            </a:r>
            <a:r>
              <a:rPr kumimoji="1" lang="zh-CN" altLang="en-US" sz="3200" dirty="0"/>
              <a:t>后端</a:t>
            </a:r>
          </a:p>
        </p:txBody>
      </p:sp>
      <p:cxnSp>
        <p:nvCxnSpPr>
          <p:cNvPr id="8" name="直线箭头连接符 7">
            <a:extLst>
              <a:ext uri="{FF2B5EF4-FFF2-40B4-BE49-F238E27FC236}">
                <a16:creationId xmlns:a16="http://schemas.microsoft.com/office/drawing/2014/main" id="{4FC4CB2E-7AE6-204B-BA58-4750C16DFEA8}"/>
              </a:ext>
            </a:extLst>
          </p:cNvPr>
          <p:cNvCxnSpPr>
            <a:cxnSpLocks/>
          </p:cNvCxnSpPr>
          <p:nvPr/>
        </p:nvCxnSpPr>
        <p:spPr>
          <a:xfrm flipV="1">
            <a:off x="3987800" y="3195014"/>
            <a:ext cx="3556000" cy="1147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FDF2A676-D6C2-6F45-8AA4-DD1E16645239}"/>
              </a:ext>
            </a:extLst>
          </p:cNvPr>
          <p:cNvCxnSpPr/>
          <p:nvPr/>
        </p:nvCxnSpPr>
        <p:spPr>
          <a:xfrm flipH="1">
            <a:off x="3998569" y="3567848"/>
            <a:ext cx="3556000" cy="1117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F5499F9-FF5A-7E4E-9EB8-D2E7647269B3}"/>
              </a:ext>
            </a:extLst>
          </p:cNvPr>
          <p:cNvSpPr txBox="1"/>
          <p:nvPr/>
        </p:nvSpPr>
        <p:spPr>
          <a:xfrm rot="20560354">
            <a:off x="4570571" y="3507065"/>
            <a:ext cx="1965603" cy="369332"/>
          </a:xfrm>
          <a:prstGeom prst="rect">
            <a:avLst/>
          </a:prstGeom>
          <a:noFill/>
        </p:spPr>
        <p:txBody>
          <a:bodyPr wrap="none" rtlCol="0">
            <a:spAutoFit/>
          </a:bodyPr>
          <a:lstStyle/>
          <a:p>
            <a:r>
              <a:rPr kumimoji="1" lang="en-US" altLang="zh-CN" dirty="0"/>
              <a:t>1.</a:t>
            </a:r>
            <a:r>
              <a:rPr kumimoji="1" lang="zh-CN" altLang="en-US" dirty="0"/>
              <a:t> 对页面</a:t>
            </a:r>
            <a:r>
              <a:rPr kumimoji="1" lang="en-US" altLang="zh-CN" dirty="0"/>
              <a:t>GET</a:t>
            </a:r>
            <a:r>
              <a:rPr kumimoji="1" lang="zh-CN" altLang="en-US" dirty="0"/>
              <a:t>请求</a:t>
            </a:r>
          </a:p>
        </p:txBody>
      </p:sp>
      <p:sp>
        <p:nvSpPr>
          <p:cNvPr id="13" name="文本框 12">
            <a:extLst>
              <a:ext uri="{FF2B5EF4-FFF2-40B4-BE49-F238E27FC236}">
                <a16:creationId xmlns:a16="http://schemas.microsoft.com/office/drawing/2014/main" id="{3AE64AF0-275C-F24F-A256-C70B025D589D}"/>
              </a:ext>
            </a:extLst>
          </p:cNvPr>
          <p:cNvSpPr txBox="1"/>
          <p:nvPr/>
        </p:nvSpPr>
        <p:spPr>
          <a:xfrm rot="20533716">
            <a:off x="4661490" y="3848379"/>
            <a:ext cx="1805302" cy="369332"/>
          </a:xfrm>
          <a:prstGeom prst="rect">
            <a:avLst/>
          </a:prstGeom>
          <a:noFill/>
        </p:spPr>
        <p:txBody>
          <a:bodyPr wrap="none" rtlCol="0">
            <a:spAutoFit/>
          </a:bodyPr>
          <a:lstStyle/>
          <a:p>
            <a:r>
              <a:rPr kumimoji="1" lang="en-US" altLang="zh-CN" dirty="0"/>
              <a:t>2.</a:t>
            </a:r>
            <a:r>
              <a:rPr kumimoji="1" lang="zh-CN" altLang="en-US" dirty="0"/>
              <a:t> 返回前端页面</a:t>
            </a:r>
          </a:p>
        </p:txBody>
      </p:sp>
      <p:cxnSp>
        <p:nvCxnSpPr>
          <p:cNvPr id="16" name="直线箭头连接符 15">
            <a:extLst>
              <a:ext uri="{FF2B5EF4-FFF2-40B4-BE49-F238E27FC236}">
                <a16:creationId xmlns:a16="http://schemas.microsoft.com/office/drawing/2014/main" id="{E7D50CC2-E10C-D049-B97A-CA95DF5876A9}"/>
              </a:ext>
            </a:extLst>
          </p:cNvPr>
          <p:cNvCxnSpPr>
            <a:cxnSpLocks/>
            <a:stCxn id="4" idx="3"/>
          </p:cNvCxnSpPr>
          <p:nvPr/>
        </p:nvCxnSpPr>
        <p:spPr>
          <a:xfrm>
            <a:off x="3987800" y="4886215"/>
            <a:ext cx="3556000" cy="496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03D7C04D-1CC4-AC4B-87EE-C889CE0F974A}"/>
              </a:ext>
            </a:extLst>
          </p:cNvPr>
          <p:cNvCxnSpPr>
            <a:cxnSpLocks/>
          </p:cNvCxnSpPr>
          <p:nvPr/>
        </p:nvCxnSpPr>
        <p:spPr>
          <a:xfrm flipH="1" flipV="1">
            <a:off x="4010428" y="5287031"/>
            <a:ext cx="3556000" cy="479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492481F2-80E2-0A47-8A41-D122527E7ADF}"/>
              </a:ext>
            </a:extLst>
          </p:cNvPr>
          <p:cNvSpPr txBox="1"/>
          <p:nvPr/>
        </p:nvSpPr>
        <p:spPr>
          <a:xfrm rot="458050" flipH="1">
            <a:off x="4020318" y="5116599"/>
            <a:ext cx="3929381" cy="369332"/>
          </a:xfrm>
          <a:prstGeom prst="rect">
            <a:avLst/>
          </a:prstGeom>
          <a:noFill/>
        </p:spPr>
        <p:txBody>
          <a:bodyPr wrap="square" rtlCol="0">
            <a:spAutoFit/>
          </a:bodyPr>
          <a:lstStyle/>
          <a:p>
            <a:r>
              <a:rPr kumimoji="1" lang="en-US" altLang="zh-CN" dirty="0"/>
              <a:t>3. </a:t>
            </a:r>
            <a:r>
              <a:rPr kumimoji="1" lang="zh-CN" altLang="en-US" dirty="0"/>
              <a:t>根据前端页面要求访问</a:t>
            </a:r>
            <a:r>
              <a:rPr kumimoji="1" lang="en-US" altLang="zh-CN" dirty="0"/>
              <a:t>info</a:t>
            </a:r>
            <a:endParaRPr kumimoji="1" lang="zh-CN" altLang="en-US" dirty="0"/>
          </a:p>
        </p:txBody>
      </p:sp>
      <p:sp>
        <p:nvSpPr>
          <p:cNvPr id="23" name="文本框 22">
            <a:extLst>
              <a:ext uri="{FF2B5EF4-FFF2-40B4-BE49-F238E27FC236}">
                <a16:creationId xmlns:a16="http://schemas.microsoft.com/office/drawing/2014/main" id="{89EC1693-CCBD-2741-AD02-482E59754745}"/>
              </a:ext>
            </a:extLst>
          </p:cNvPr>
          <p:cNvSpPr txBox="1"/>
          <p:nvPr/>
        </p:nvSpPr>
        <p:spPr>
          <a:xfrm rot="458050" flipH="1">
            <a:off x="4157954" y="5464343"/>
            <a:ext cx="3022936" cy="369332"/>
          </a:xfrm>
          <a:prstGeom prst="rect">
            <a:avLst/>
          </a:prstGeom>
          <a:noFill/>
        </p:spPr>
        <p:txBody>
          <a:bodyPr wrap="square" rtlCol="0">
            <a:spAutoFit/>
          </a:bodyPr>
          <a:lstStyle/>
          <a:p>
            <a:r>
              <a:rPr kumimoji="1" lang="en-US" altLang="zh-CN" dirty="0"/>
              <a:t>4.</a:t>
            </a:r>
            <a:r>
              <a:rPr kumimoji="1" lang="zh-CN" altLang="en-US" dirty="0"/>
              <a:t> 以你的名义进行办理退学</a:t>
            </a:r>
            <a:r>
              <a:rPr kumimoji="1" lang="zh-CN" altLang="en-US" baseline="30000" dirty="0"/>
              <a:t>*</a:t>
            </a:r>
          </a:p>
        </p:txBody>
      </p:sp>
    </p:spTree>
    <p:extLst>
      <p:ext uri="{BB962C8B-B14F-4D97-AF65-F5344CB8AC3E}">
        <p14:creationId xmlns:p14="http://schemas.microsoft.com/office/powerpoint/2010/main" val="808740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6F003D-590A-4B40-92D5-BCE6DDFFA7B1}"/>
              </a:ext>
            </a:extLst>
          </p:cNvPr>
          <p:cNvSpPr>
            <a:spLocks noGrp="1"/>
          </p:cNvSpPr>
          <p:nvPr>
            <p:ph type="title"/>
          </p:nvPr>
        </p:nvSpPr>
        <p:spPr/>
        <p:txBody>
          <a:bodyPr/>
          <a:lstStyle/>
          <a:p>
            <a:r>
              <a:rPr kumimoji="1" lang="zh-CN" altLang="en-US" dirty="0"/>
              <a:t>跨域问题的解决</a:t>
            </a:r>
          </a:p>
        </p:txBody>
      </p:sp>
      <p:sp>
        <p:nvSpPr>
          <p:cNvPr id="3" name="内容占位符 2">
            <a:extLst>
              <a:ext uri="{FF2B5EF4-FFF2-40B4-BE49-F238E27FC236}">
                <a16:creationId xmlns:a16="http://schemas.microsoft.com/office/drawing/2014/main" id="{5FB92A0A-0375-5D41-A767-BC0D2B19CA26}"/>
              </a:ext>
            </a:extLst>
          </p:cNvPr>
          <p:cNvSpPr>
            <a:spLocks noGrp="1"/>
          </p:cNvSpPr>
          <p:nvPr>
            <p:ph idx="1"/>
          </p:nvPr>
        </p:nvSpPr>
        <p:spPr/>
        <p:txBody>
          <a:bodyPr/>
          <a:lstStyle/>
          <a:p>
            <a:r>
              <a:rPr lang="zh-CN" altLang="en-US" dirty="0"/>
              <a:t>配置反向代理，如</a:t>
            </a:r>
            <a:r>
              <a:rPr lang="en" altLang="zh-CN" dirty="0"/>
              <a:t>Nginx</a:t>
            </a:r>
            <a:r>
              <a:rPr lang="zh-CN" altLang="en-US" dirty="0"/>
              <a:t>等，前后端对外暴露同一个端口</a:t>
            </a:r>
            <a:endParaRPr lang="en-US" altLang="zh-CN" dirty="0"/>
          </a:p>
          <a:p>
            <a:r>
              <a:rPr lang="zh-CN" altLang="en-US" dirty="0"/>
              <a:t>使用不受限制的静态资源请求</a:t>
            </a:r>
          </a:p>
          <a:p>
            <a:r>
              <a:rPr lang="zh-CN" altLang="en-US" dirty="0"/>
              <a:t>使用</a:t>
            </a:r>
            <a:r>
              <a:rPr lang="en" altLang="zh-CN" dirty="0"/>
              <a:t>CORS</a:t>
            </a:r>
            <a:r>
              <a:rPr lang="zh-CN" altLang="en-US" dirty="0"/>
              <a:t>标准发出跨域请求</a:t>
            </a:r>
          </a:p>
          <a:p>
            <a:endParaRPr kumimoji="1" lang="zh-CN" altLang="en-US" dirty="0"/>
          </a:p>
        </p:txBody>
      </p:sp>
    </p:spTree>
    <p:extLst>
      <p:ext uri="{BB962C8B-B14F-4D97-AF65-F5344CB8AC3E}">
        <p14:creationId xmlns:p14="http://schemas.microsoft.com/office/powerpoint/2010/main" val="131408167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主题1">
  <a:themeElements>
    <a:clrScheme name="模块">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模块">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模块">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extLst>
    <a:ext uri="{05A4C25C-085E-4340-85A3-A5531E510DB2}">
      <thm15:themeFamily xmlns:thm15="http://schemas.microsoft.com/office/thememl/2012/main" name="主题1" id="{BAC487CA-6068-D944-8E8D-AEF205DED83C}" vid="{5A571FB0-BB98-EF4C-8DA5-1D89AC386588}"/>
    </a:ext>
  </a:extLst>
</a:theme>
</file>

<file path=ppt/theme/theme10.xml><?xml version="1.0" encoding="utf-8"?>
<a:theme xmlns:a="http://schemas.openxmlformats.org/drawingml/2006/main" name="红利">
  <a:themeElements>
    <a:clrScheme name="红利">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红利">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红利">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11.xml><?xml version="1.0" encoding="utf-8"?>
<a:theme xmlns:a="http://schemas.openxmlformats.org/drawingml/2006/main" name="画廊">
  <a:themeElements>
    <a:clrScheme name="画廊">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画廊">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画廊">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1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gradFill rotWithShape="1">
          <a:gsLst>
            <a:gs pos="0">
              <a:srgbClr val="3399FF">
                <a:gamma/>
                <a:shade val="26275"/>
                <a:invGamma/>
                <a:alpha val="89999"/>
              </a:srgbClr>
            </a:gs>
            <a:gs pos="50000">
              <a:srgbClr val="3399FF">
                <a:alpha val="45000"/>
              </a:srgbClr>
            </a:gs>
            <a:gs pos="100000">
              <a:srgbClr val="3399FF">
                <a:gamma/>
                <a:shade val="26275"/>
                <a:invGamma/>
                <a:alpha val="89999"/>
              </a:srgbClr>
            </a:gs>
          </a:gsLst>
          <a:lin ang="5400000" scaled="1"/>
        </a:gradFill>
        <a:ln w="9525" algn="ctr">
          <a:noFill/>
          <a:round/>
          <a:headEnd/>
          <a:tailEnd/>
        </a:ln>
        <a:effectLst/>
      </a:spPr>
      <a:bodyPr wrap="none" anchor="ctr"/>
      <a:lstStyle>
        <a:defPPr>
          <a:defRPr>
            <a:ea typeface="宋体" pitchFamily="2" charset="-122"/>
          </a:defRPr>
        </a:defPPr>
      </a:lstStyle>
    </a:spDef>
  </a:objectDefaults>
  <a:extraClrSchemeLst/>
</a:theme>
</file>

<file path=ppt/theme/theme13.xml><?xml version="1.0" encoding="utf-8"?>
<a:theme xmlns:a="http://schemas.openxmlformats.org/drawingml/2006/main" name="丝状">
  <a:themeElements>
    <a:clrScheme name="丝状">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丝状">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丝状">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14.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raphPaper">
  <a:themeElements>
    <a:clrScheme name="GraphPaper">
      <a:dk1>
        <a:srgbClr val="008585"/>
      </a:dk1>
      <a:lt1>
        <a:srgbClr val="858585"/>
      </a:lt1>
      <a:dk2>
        <a:srgbClr val="5A554C"/>
      </a:dk2>
      <a:lt2>
        <a:srgbClr val="D8D7D7"/>
      </a:lt2>
      <a:accent1>
        <a:srgbClr val="3E93D7"/>
      </a:accent1>
      <a:accent2>
        <a:srgbClr val="67AB3C"/>
      </a:accent2>
      <a:accent3>
        <a:srgbClr val="D5A530"/>
      </a:accent3>
      <a:accent4>
        <a:srgbClr val="E17B2E"/>
      </a:accent4>
      <a:accent5>
        <a:srgbClr val="CC487C"/>
      </a:accent5>
      <a:accent6>
        <a:srgbClr val="4D45AC"/>
      </a:accent6>
      <a:hlink>
        <a:srgbClr val="0000FF"/>
      </a:hlink>
      <a:folHlink>
        <a:srgbClr val="FF00FF"/>
      </a:folHlink>
    </a:clrScheme>
    <a:fontScheme name="GraphPaper">
      <a:majorFont>
        <a:latin typeface="PingFang SC Regular"/>
        <a:ea typeface="PingFang SC Regular"/>
        <a:cs typeface="PingFang SC Regular"/>
      </a:majorFont>
      <a:minorFont>
        <a:latin typeface="Kaiti SC Regular"/>
        <a:ea typeface="Kaiti SC Regular"/>
        <a:cs typeface="Kaiti SC Regular"/>
      </a:minorFont>
    </a:fontScheme>
    <a:fmtScheme name="GraphPape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313507"/>
            <a:satOff val="34334"/>
            <a:lumOff val="-8266"/>
            <a:alpha val="62000"/>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arker Felt"/>
            <a:ea typeface="Marker Felt"/>
            <a:cs typeface="Marker Felt"/>
            <a:sym typeface="Marker Fel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75B1D4"/>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858585"/>
            </a:solidFill>
            <a:effectLst/>
            <a:uFillTx/>
            <a:latin typeface="Marker Felt"/>
            <a:ea typeface="Marker Felt"/>
            <a:cs typeface="Marker Felt"/>
            <a:sym typeface="Marker Fel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模块">
  <a:themeElements>
    <a:clrScheme name="模块">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模块">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模块">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6.xml><?xml version="1.0" encoding="utf-8"?>
<a:theme xmlns:a="http://schemas.openxmlformats.org/drawingml/2006/main" name="平面">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7.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8.xml><?xml version="1.0" encoding="utf-8"?>
<a:theme xmlns:a="http://schemas.openxmlformats.org/drawingml/2006/main" name="风景">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9.xml><?xml version="1.0" encoding="utf-8"?>
<a:theme xmlns:a="http://schemas.openxmlformats.org/drawingml/2006/main" name="New_Template9">
  <a:themeElements>
    <a:clrScheme name="New_Template9">
      <a:dk1>
        <a:srgbClr val="5C5C5C"/>
      </a:dk1>
      <a:lt1>
        <a:srgbClr val="FFFFFF"/>
      </a:lt1>
      <a:dk2>
        <a:srgbClr val="5C5C5C"/>
      </a:dk2>
      <a:lt2>
        <a:srgbClr val="CBCBCB"/>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New_Template9">
      <a:majorFont>
        <a:latin typeface="DIN Condensed"/>
        <a:ea typeface="DIN Condensed"/>
        <a:cs typeface="DIN Condensed"/>
      </a:majorFont>
      <a:minorFont>
        <a:latin typeface="DIN Condensed"/>
        <a:ea typeface="DIN Condensed"/>
        <a:cs typeface="DIN Condensed"/>
      </a:minorFont>
    </a:fontScheme>
    <a:fmtScheme name="New_Templat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522454"/>
            <a:satOff val="1153"/>
            <a:lumOff val="13444"/>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DIN Alternate"/>
            <a:ea typeface="DIN Alternate"/>
            <a:cs typeface="DIN Alternate"/>
            <a:sym typeface="DIN Alternat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747676"/>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a:ea typeface="Iowan Old Style"/>
            <a:cs typeface="Iowan Old Style"/>
            <a:sym typeface="Iowan Old Sty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Override1.xml><?xml version="1.0" encoding="utf-8"?>
<a:themeOverride xmlns:a="http://schemas.openxmlformats.org/drawingml/2006/main">
  <a:clrScheme name="模块">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ppt/theme/themeOverride2.xml><?xml version="1.0" encoding="utf-8"?>
<a:themeOverride xmlns:a="http://schemas.openxmlformats.org/drawingml/2006/main">
  <a:clrScheme name="模块">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docProps/app.xml><?xml version="1.0" encoding="utf-8"?>
<Properties xmlns="http://schemas.openxmlformats.org/officeDocument/2006/extended-properties" xmlns:vt="http://schemas.openxmlformats.org/officeDocument/2006/docPropsVTypes">
  <Template>主题1</Template>
  <TotalTime>2623</TotalTime>
  <Words>3391</Words>
  <Application>Microsoft Office PowerPoint</Application>
  <PresentationFormat>宽屏</PresentationFormat>
  <Paragraphs>256</Paragraphs>
  <Slides>29</Slides>
  <Notes>24</Notes>
  <HiddenSlides>0</HiddenSlides>
  <MMClips>0</MMClips>
  <ScaleCrop>false</ScaleCrop>
  <HeadingPairs>
    <vt:vector size="6" baseType="variant">
      <vt:variant>
        <vt:lpstr>已用的字体</vt:lpstr>
      </vt:variant>
      <vt:variant>
        <vt:i4>35</vt:i4>
      </vt:variant>
      <vt:variant>
        <vt:lpstr>主题</vt:lpstr>
      </vt:variant>
      <vt:variant>
        <vt:i4>15</vt:i4>
      </vt:variant>
      <vt:variant>
        <vt:lpstr>幻灯片标题</vt:lpstr>
      </vt:variant>
      <vt:variant>
        <vt:i4>29</vt:i4>
      </vt:variant>
    </vt:vector>
  </HeadingPairs>
  <TitlesOfParts>
    <vt:vector size="79" baseType="lpstr">
      <vt:lpstr>Baskerville</vt:lpstr>
      <vt:lpstr>DIN Alternate</vt:lpstr>
      <vt:lpstr>DIN Condensed</vt:lpstr>
      <vt:lpstr>FZFengYaSongS-GB</vt:lpstr>
      <vt:lpstr>Helvetica Neue</vt:lpstr>
      <vt:lpstr>Helvetica Neue Light</vt:lpstr>
      <vt:lpstr>Helvetica Neue Medium</vt:lpstr>
      <vt:lpstr>Iowan Old Style</vt:lpstr>
      <vt:lpstr>Kaiti SC Regular</vt:lpstr>
      <vt:lpstr>Marker Felt</vt:lpstr>
      <vt:lpstr>Open Sans</vt:lpstr>
      <vt:lpstr>PingFang SC Regular</vt:lpstr>
      <vt:lpstr>PT Sans Narrow</vt:lpstr>
      <vt:lpstr>Zapf Dingbats</vt:lpstr>
      <vt:lpstr>等线</vt:lpstr>
      <vt:lpstr>等线 Light</vt:lpstr>
      <vt:lpstr>方正姚体</vt:lpstr>
      <vt:lpstr>华文楷体</vt:lpstr>
      <vt:lpstr>华文新魏</vt:lpstr>
      <vt:lpstr>华文中宋</vt:lpstr>
      <vt:lpstr>宋体</vt:lpstr>
      <vt:lpstr>幼圆</vt:lpstr>
      <vt:lpstr>Arial</vt:lpstr>
      <vt:lpstr>Calibri</vt:lpstr>
      <vt:lpstr>Calibri Light</vt:lpstr>
      <vt:lpstr>Century Gothic</vt:lpstr>
      <vt:lpstr>Century Schoolbook</vt:lpstr>
      <vt:lpstr>Consolas</vt:lpstr>
      <vt:lpstr>Corbel</vt:lpstr>
      <vt:lpstr>Gill Sans MT</vt:lpstr>
      <vt:lpstr>Helvetica</vt:lpstr>
      <vt:lpstr>Trebuchet MS</vt:lpstr>
      <vt:lpstr>Wingdings</vt:lpstr>
      <vt:lpstr>Wingdings 2</vt:lpstr>
      <vt:lpstr>Wingdings 3</vt:lpstr>
      <vt:lpstr>主题1</vt:lpstr>
      <vt:lpstr>GraphPaper</vt:lpstr>
      <vt:lpstr>Office 主题</vt:lpstr>
      <vt:lpstr>Office 主题​​</vt:lpstr>
      <vt:lpstr>模块</vt:lpstr>
      <vt:lpstr>平面</vt:lpstr>
      <vt:lpstr>White</vt:lpstr>
      <vt:lpstr>风景</vt:lpstr>
      <vt:lpstr>New_Template9</vt:lpstr>
      <vt:lpstr>红利</vt:lpstr>
      <vt:lpstr>画廊</vt:lpstr>
      <vt:lpstr>1_Office 主题</vt:lpstr>
      <vt:lpstr>丝状</vt:lpstr>
      <vt:lpstr>2_Office 主题</vt:lpstr>
      <vt:lpstr>Tropic</vt:lpstr>
      <vt:lpstr>后端小作业相关介绍</vt:lpstr>
      <vt:lpstr>PowerPoint 演示文稿</vt:lpstr>
      <vt:lpstr>后端基础知识介绍  Django框架Demo  小作业介绍</vt:lpstr>
      <vt:lpstr>什么是后端</vt:lpstr>
      <vt:lpstr>HTTP请求</vt:lpstr>
      <vt:lpstr>HTTP请求</vt:lpstr>
      <vt:lpstr>前后端互动</vt:lpstr>
      <vt:lpstr>前后端互动</vt:lpstr>
      <vt:lpstr>跨域问题的解决</vt:lpstr>
      <vt:lpstr>Web框架</vt:lpstr>
      <vt:lpstr>MVC架构</vt:lpstr>
      <vt:lpstr>为什么是Django</vt:lpstr>
      <vt:lpstr>Django的MVT架构</vt:lpstr>
      <vt:lpstr>后端基础知识介绍  Django框架Demo  小作业介绍</vt:lpstr>
      <vt:lpstr>安装Python环境</vt:lpstr>
      <vt:lpstr>安装Django模块</vt:lpstr>
      <vt:lpstr>创建一个新项目</vt:lpstr>
      <vt:lpstr>配置Web后台</vt:lpstr>
      <vt:lpstr>新建一个应用</vt:lpstr>
      <vt:lpstr>处理用户请求</vt:lpstr>
      <vt:lpstr>配置路由</vt:lpstr>
      <vt:lpstr>使用Postman测试后端</vt:lpstr>
      <vt:lpstr>一些碎碎念</vt:lpstr>
      <vt:lpstr>后端基础知识介绍  Django框架Demo  小作业介绍</vt:lpstr>
      <vt:lpstr>实验环境</vt:lpstr>
      <vt:lpstr>实验任务</vt:lpstr>
      <vt:lpstr>最终效果 POST接口</vt:lpstr>
      <vt:lpstr>最终效果 GET接口</vt:lpstr>
      <vt:lpstr>课前准备</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后端简单介绍  Django框架Demo</dc:title>
  <dc:creator>Microsoft Office User</dc:creator>
  <cp:lastModifiedBy>ChengYR</cp:lastModifiedBy>
  <cp:revision>29</cp:revision>
  <dcterms:created xsi:type="dcterms:W3CDTF">2020-08-19T04:35:17Z</dcterms:created>
  <dcterms:modified xsi:type="dcterms:W3CDTF">2021-03-01T09:17:31Z</dcterms:modified>
</cp:coreProperties>
</file>